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Press Start 2P"/>
      <p:regular r:id="rId29"/>
    </p:embeddedFont>
    <p:embeddedFont>
      <p:font typeface="Advent Pro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g2a33OVZmvB8zznvK7OYi9GcSO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essStart2P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dventProMedium-bold.fntdata"/><Relationship Id="rId30" Type="http://schemas.openxmlformats.org/officeDocument/2006/relationships/font" Target="fonts/AdventProMedium-regular.fntdata"/><Relationship Id="rId11" Type="http://schemas.openxmlformats.org/officeDocument/2006/relationships/slide" Target="slides/slide7.xml"/><Relationship Id="rId33" Type="http://schemas.openxmlformats.org/officeDocument/2006/relationships/font" Target="fonts/AdventPro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AdventProMedium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0" name="Shape 5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1" name="Google Shape;59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2" name="Google Shape;59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Notas presentacion 3: La </a:t>
            </a:r>
            <a:r>
              <a:rPr lang="es-CL"/>
              <a:t>presentación</a:t>
            </a:r>
            <a:r>
              <a:rPr lang="es-CL"/>
              <a:t> </a:t>
            </a:r>
            <a:r>
              <a:rPr lang="es-CL"/>
              <a:t>duró</a:t>
            </a:r>
            <a:r>
              <a:rPr lang="es-CL"/>
              <a:t> 13 minutos (8 minutos Slides 1-15) por completo, por lo que se puede mostrar mas del juego en </a:t>
            </a:r>
            <a:r>
              <a:rPr lang="es-CL"/>
              <a:t>sí</a:t>
            </a:r>
            <a:r>
              <a:rPr lang="es-CL"/>
              <a:t>. Profesor hizo </a:t>
            </a:r>
            <a:r>
              <a:rPr lang="es-CL"/>
              <a:t>hincapié</a:t>
            </a:r>
            <a:r>
              <a:rPr lang="es-CL"/>
              <a:t> en mostrar todas las funciones del juego, como por ejemplo las misiones y el combate.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Realizar la presentacion en Orden - - - &gt; de Slide 1 a 9, que los diga Isaac, por ejemplo. </a:t>
            </a:r>
            <a:r>
              <a:rPr lang="es-CL"/>
              <a:t>Demostración</a:t>
            </a:r>
            <a:r>
              <a:rPr lang="es-CL"/>
              <a:t> de Juego Carlos y 10-19 Nicolas.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Es necesario modificar </a:t>
            </a:r>
            <a:r>
              <a:rPr lang="es-CL"/>
              <a:t>Modelo</a:t>
            </a:r>
            <a:r>
              <a:rPr lang="es-CL"/>
              <a:t> de datos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0" name="Shape 6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1" name="Google Shape;6221;g36d48bfaef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2" name="Google Shape;6222;g36d48bfae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8" name="Shape 6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Google Shape;622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0" name="Google Shape;62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2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4" name="Google Shape;64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0" name="Shape 6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1" name="Google Shape;649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2" name="Google Shape;64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8" name="Shape 6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9" name="Google Shape;64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0" name="Google Shape;65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050">
                <a:solidFill>
                  <a:srgbClr val="333D4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Scriptableobjects for constant data such as item name, value, damage, etc</a:t>
            </a:r>
            <a:endParaRPr sz="1050">
              <a:solidFill>
                <a:srgbClr val="333D4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L" sz="1050">
                <a:solidFill>
                  <a:srgbClr val="333D4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JSON to save itemId and quantity.</a:t>
            </a:r>
            <a:endParaRPr sz="1050">
              <a:solidFill>
                <a:srgbClr val="333D4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CL" sz="1050">
                <a:solidFill>
                  <a:srgbClr val="333D4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Addressables to load item data (</a:t>
            </a:r>
            <a:r>
              <a:rPr lang="es-CL" sz="1050">
                <a:solidFill>
                  <a:srgbClr val="333D4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scriptable object</a:t>
            </a:r>
            <a:r>
              <a:rPr lang="es-CL" sz="1050">
                <a:solidFill>
                  <a:srgbClr val="333D4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using itemId from json.</a:t>
            </a:r>
            <a:endParaRPr sz="1050">
              <a:solidFill>
                <a:srgbClr val="333D4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D4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8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Google Shape;652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0" name="Google Shape;65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1" name="Shape 6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2" name="Google Shape;654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3" name="Google Shape;65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6" name="Shape 6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7" name="Google Shape;655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8" name="Google Shape;65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2" name="Shape 6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" name="Google Shape;696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4" name="Google Shape;69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7" name="Shape 7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8" name="Google Shape;736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9" name="Google Shape;73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3" name="Shape 5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4" name="Google Shape;597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5" name="Google Shape;59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4" name="Shape 7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5" name="Google Shape;737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6" name="Google Shape;73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0" name="Shape 6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1" name="Google Shape;60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2" name="Google Shape;60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7" name="Shape 6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8" name="Google Shape;602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9" name="Google Shape;60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4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Google Shape;604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6" name="Google Shape;60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9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Google Shape;606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1" name="Google Shape;60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5" name="Shape 6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6" name="Google Shape;60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7" name="Google Shape;60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5" name="Shape 6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6" name="Google Shape;61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7" name="Google Shape;6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2" name="Shape 6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3" name="Google Shape;621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4" name="Google Shape;6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1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0" name="Google Shape;10;p21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1" name="Google Shape;11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Google Shape;54;p21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5" name="Google Shape;55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21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99" name="Google Shape;99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142;p21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43" name="Google Shape;143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21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87" name="Google Shape;187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21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231" name="Google Shape;231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21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275" name="Google Shape;275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" name="Google Shape;318;p21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319" name="Google Shape;319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2" name="Google Shape;362;p21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363" name="Google Shape;363;p21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6" name="Google Shape;406;p21"/>
          <p:cNvGrpSpPr/>
          <p:nvPr/>
        </p:nvGrpSpPr>
        <p:grpSpPr>
          <a:xfrm>
            <a:off x="3393210" y="3870986"/>
            <a:ext cx="1191387" cy="732516"/>
            <a:chOff x="2430450" y="2143325"/>
            <a:chExt cx="337800" cy="207700"/>
          </a:xfrm>
        </p:grpSpPr>
        <p:sp>
          <p:nvSpPr>
            <p:cNvPr id="407" name="Google Shape;407;p21"/>
            <p:cNvSpPr/>
            <p:nvPr/>
          </p:nvSpPr>
          <p:spPr>
            <a:xfrm>
              <a:off x="2482575" y="21433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456700" y="216920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2482575" y="21692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508425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2482575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482575" y="2221300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2586400" y="2221300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456700" y="2247175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4825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560550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586400" y="2247175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6126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24825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2586400" y="2273025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664400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27423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2508425" y="229890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586400" y="2298900"/>
              <a:ext cx="26300" cy="26275"/>
            </a:xfrm>
            <a:custGeom>
              <a:rect b="b" l="l" r="r" t="t"/>
              <a:pathLst>
                <a:path extrusionOk="0" h="1051" w="1052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2664400" y="229890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2716500" y="229890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24304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24567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24825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2508425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253467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256055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2586400" y="2325150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6126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63852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266440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26902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27165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27423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21"/>
          <p:cNvGrpSpPr/>
          <p:nvPr/>
        </p:nvGrpSpPr>
        <p:grpSpPr>
          <a:xfrm>
            <a:off x="275207" y="916381"/>
            <a:ext cx="1049634" cy="523940"/>
            <a:chOff x="138482" y="584556"/>
            <a:chExt cx="1049634" cy="523940"/>
          </a:xfrm>
        </p:grpSpPr>
        <p:sp>
          <p:nvSpPr>
            <p:cNvPr id="447" name="Google Shape;447;p21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21"/>
          <p:cNvGrpSpPr/>
          <p:nvPr/>
        </p:nvGrpSpPr>
        <p:grpSpPr>
          <a:xfrm flipH="1">
            <a:off x="7651281" y="179206"/>
            <a:ext cx="1049634" cy="523940"/>
            <a:chOff x="138482" y="584556"/>
            <a:chExt cx="1049634" cy="523940"/>
          </a:xfrm>
        </p:grpSpPr>
        <p:sp>
          <p:nvSpPr>
            <p:cNvPr id="463" name="Google Shape;463;p21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21"/>
          <p:cNvGrpSpPr/>
          <p:nvPr/>
        </p:nvGrpSpPr>
        <p:grpSpPr>
          <a:xfrm>
            <a:off x="6031078" y="4237329"/>
            <a:ext cx="275098" cy="366258"/>
            <a:chOff x="2664400" y="2169200"/>
            <a:chExt cx="78000" cy="103850"/>
          </a:xfrm>
        </p:grpSpPr>
        <p:sp>
          <p:nvSpPr>
            <p:cNvPr id="479" name="Google Shape;479;p21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21"/>
          <p:cNvSpPr txBox="1"/>
          <p:nvPr>
            <p:ph type="ctrTitle"/>
          </p:nvPr>
        </p:nvSpPr>
        <p:spPr>
          <a:xfrm>
            <a:off x="1868250" y="1099850"/>
            <a:ext cx="5407500" cy="17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6" name="Google Shape;486;p21"/>
          <p:cNvSpPr txBox="1"/>
          <p:nvPr>
            <p:ph idx="1" type="subTitle"/>
          </p:nvPr>
        </p:nvSpPr>
        <p:spPr>
          <a:xfrm>
            <a:off x="1868100" y="2632300"/>
            <a:ext cx="540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44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5" name="Google Shape;4945;p30"/>
          <p:cNvGrpSpPr/>
          <p:nvPr/>
        </p:nvGrpSpPr>
        <p:grpSpPr>
          <a:xfrm>
            <a:off x="8424007" y="696381"/>
            <a:ext cx="1049634" cy="523940"/>
            <a:chOff x="138482" y="584556"/>
            <a:chExt cx="1049634" cy="523940"/>
          </a:xfrm>
        </p:grpSpPr>
        <p:sp>
          <p:nvSpPr>
            <p:cNvPr id="4946" name="Google Shape;4946;p30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30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30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30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30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30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30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30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30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30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30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30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30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30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30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1" name="Google Shape;4961;p30"/>
          <p:cNvGrpSpPr/>
          <p:nvPr/>
        </p:nvGrpSpPr>
        <p:grpSpPr>
          <a:xfrm>
            <a:off x="256301" y="147620"/>
            <a:ext cx="266546" cy="228567"/>
            <a:chOff x="256301" y="147620"/>
            <a:chExt cx="266546" cy="228567"/>
          </a:xfrm>
        </p:grpSpPr>
        <p:sp>
          <p:nvSpPr>
            <p:cNvPr id="4962" name="Google Shape;4962;p30"/>
            <p:cNvSpPr/>
            <p:nvPr/>
          </p:nvSpPr>
          <p:spPr>
            <a:xfrm>
              <a:off x="294309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30"/>
            <p:cNvSpPr/>
            <p:nvPr/>
          </p:nvSpPr>
          <p:spPr>
            <a:xfrm>
              <a:off x="332318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30"/>
            <p:cNvSpPr/>
            <p:nvPr/>
          </p:nvSpPr>
          <p:spPr>
            <a:xfrm>
              <a:off x="408821" y="147620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30"/>
            <p:cNvSpPr/>
            <p:nvPr/>
          </p:nvSpPr>
          <p:spPr>
            <a:xfrm>
              <a:off x="446829" y="147620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30"/>
            <p:cNvSpPr/>
            <p:nvPr/>
          </p:nvSpPr>
          <p:spPr>
            <a:xfrm>
              <a:off x="256301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30"/>
            <p:cNvSpPr/>
            <p:nvPr/>
          </p:nvSpPr>
          <p:spPr>
            <a:xfrm>
              <a:off x="294309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30"/>
            <p:cNvSpPr/>
            <p:nvPr/>
          </p:nvSpPr>
          <p:spPr>
            <a:xfrm>
              <a:off x="332318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30"/>
            <p:cNvSpPr/>
            <p:nvPr/>
          </p:nvSpPr>
          <p:spPr>
            <a:xfrm>
              <a:off x="370327" y="185628"/>
              <a:ext cx="38524" cy="38039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30"/>
            <p:cNvSpPr/>
            <p:nvPr/>
          </p:nvSpPr>
          <p:spPr>
            <a:xfrm>
              <a:off x="408821" y="185628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30"/>
            <p:cNvSpPr/>
            <p:nvPr/>
          </p:nvSpPr>
          <p:spPr>
            <a:xfrm>
              <a:off x="446829" y="185628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30"/>
            <p:cNvSpPr/>
            <p:nvPr/>
          </p:nvSpPr>
          <p:spPr>
            <a:xfrm>
              <a:off x="484808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30"/>
            <p:cNvSpPr/>
            <p:nvPr/>
          </p:nvSpPr>
          <p:spPr>
            <a:xfrm>
              <a:off x="256301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30"/>
            <p:cNvSpPr/>
            <p:nvPr/>
          </p:nvSpPr>
          <p:spPr>
            <a:xfrm>
              <a:off x="294309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30"/>
            <p:cNvSpPr/>
            <p:nvPr/>
          </p:nvSpPr>
          <p:spPr>
            <a:xfrm>
              <a:off x="332318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E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30"/>
            <p:cNvSpPr/>
            <p:nvPr/>
          </p:nvSpPr>
          <p:spPr>
            <a:xfrm>
              <a:off x="370327" y="223637"/>
              <a:ext cx="38524" cy="38039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30"/>
            <p:cNvSpPr/>
            <p:nvPr/>
          </p:nvSpPr>
          <p:spPr>
            <a:xfrm>
              <a:off x="408821" y="223637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30"/>
            <p:cNvSpPr/>
            <p:nvPr/>
          </p:nvSpPr>
          <p:spPr>
            <a:xfrm>
              <a:off x="446829" y="223637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30"/>
            <p:cNvSpPr/>
            <p:nvPr/>
          </p:nvSpPr>
          <p:spPr>
            <a:xfrm>
              <a:off x="484808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30"/>
            <p:cNvSpPr/>
            <p:nvPr/>
          </p:nvSpPr>
          <p:spPr>
            <a:xfrm>
              <a:off x="294309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30"/>
            <p:cNvSpPr/>
            <p:nvPr/>
          </p:nvSpPr>
          <p:spPr>
            <a:xfrm>
              <a:off x="332318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30"/>
            <p:cNvSpPr/>
            <p:nvPr/>
          </p:nvSpPr>
          <p:spPr>
            <a:xfrm>
              <a:off x="370327" y="261646"/>
              <a:ext cx="38524" cy="38039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BB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30"/>
            <p:cNvSpPr/>
            <p:nvPr/>
          </p:nvSpPr>
          <p:spPr>
            <a:xfrm>
              <a:off x="408821" y="261646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30"/>
            <p:cNvSpPr/>
            <p:nvPr/>
          </p:nvSpPr>
          <p:spPr>
            <a:xfrm>
              <a:off x="446829" y="261646"/>
              <a:ext cx="38009" cy="38039"/>
            </a:xfrm>
            <a:custGeom>
              <a:rect b="b" l="l" r="r" t="t"/>
              <a:pathLst>
                <a:path extrusionOk="0" h="1255" w="1254">
                  <a:moveTo>
                    <a:pt x="0" y="1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30"/>
            <p:cNvSpPr/>
            <p:nvPr/>
          </p:nvSpPr>
          <p:spPr>
            <a:xfrm>
              <a:off x="332318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30"/>
            <p:cNvSpPr/>
            <p:nvPr/>
          </p:nvSpPr>
          <p:spPr>
            <a:xfrm>
              <a:off x="370327" y="299654"/>
              <a:ext cx="38524" cy="38524"/>
            </a:xfrm>
            <a:custGeom>
              <a:rect b="b" l="l" r="r" t="t"/>
              <a:pathLst>
                <a:path extrusionOk="0" h="1271" w="1271">
                  <a:moveTo>
                    <a:pt x="0" y="0"/>
                  </a:moveTo>
                  <a:lnTo>
                    <a:pt x="0" y="1270"/>
                  </a:lnTo>
                  <a:lnTo>
                    <a:pt x="1270" y="127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30"/>
            <p:cNvSpPr/>
            <p:nvPr/>
          </p:nvSpPr>
          <p:spPr>
            <a:xfrm>
              <a:off x="408821" y="299654"/>
              <a:ext cx="38009" cy="38524"/>
            </a:xfrm>
            <a:custGeom>
              <a:rect b="b" l="l" r="r" t="t"/>
              <a:pathLst>
                <a:path extrusionOk="0" h="1271" w="1254">
                  <a:moveTo>
                    <a:pt x="0" y="0"/>
                  </a:moveTo>
                  <a:lnTo>
                    <a:pt x="0" y="1270"/>
                  </a:lnTo>
                  <a:lnTo>
                    <a:pt x="1254" y="1270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30"/>
            <p:cNvSpPr/>
            <p:nvPr/>
          </p:nvSpPr>
          <p:spPr>
            <a:xfrm>
              <a:off x="370327" y="338148"/>
              <a:ext cx="38524" cy="38039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9" name="Google Shape;4989;p30"/>
          <p:cNvGrpSpPr/>
          <p:nvPr/>
        </p:nvGrpSpPr>
        <p:grpSpPr>
          <a:xfrm>
            <a:off x="586498" y="147620"/>
            <a:ext cx="266546" cy="228567"/>
            <a:chOff x="586498" y="147620"/>
            <a:chExt cx="266546" cy="228567"/>
          </a:xfrm>
        </p:grpSpPr>
        <p:sp>
          <p:nvSpPr>
            <p:cNvPr id="4990" name="Google Shape;4990;p30"/>
            <p:cNvSpPr/>
            <p:nvPr/>
          </p:nvSpPr>
          <p:spPr>
            <a:xfrm>
              <a:off x="624961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30"/>
            <p:cNvSpPr/>
            <p:nvPr/>
          </p:nvSpPr>
          <p:spPr>
            <a:xfrm>
              <a:off x="662970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30"/>
            <p:cNvSpPr/>
            <p:nvPr/>
          </p:nvSpPr>
          <p:spPr>
            <a:xfrm>
              <a:off x="738987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30"/>
            <p:cNvSpPr/>
            <p:nvPr/>
          </p:nvSpPr>
          <p:spPr>
            <a:xfrm>
              <a:off x="776996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30"/>
            <p:cNvSpPr/>
            <p:nvPr/>
          </p:nvSpPr>
          <p:spPr>
            <a:xfrm>
              <a:off x="586498" y="185628"/>
              <a:ext cx="38494" cy="38039"/>
            </a:xfrm>
            <a:custGeom>
              <a:rect b="b" l="l" r="r" t="t"/>
              <a:pathLst>
                <a:path extrusionOk="0" h="1255" w="127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30"/>
            <p:cNvSpPr/>
            <p:nvPr/>
          </p:nvSpPr>
          <p:spPr>
            <a:xfrm>
              <a:off x="624961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30"/>
            <p:cNvSpPr/>
            <p:nvPr/>
          </p:nvSpPr>
          <p:spPr>
            <a:xfrm>
              <a:off x="662970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30"/>
            <p:cNvSpPr/>
            <p:nvPr/>
          </p:nvSpPr>
          <p:spPr>
            <a:xfrm>
              <a:off x="700979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30"/>
            <p:cNvSpPr/>
            <p:nvPr/>
          </p:nvSpPr>
          <p:spPr>
            <a:xfrm>
              <a:off x="738987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30"/>
            <p:cNvSpPr/>
            <p:nvPr/>
          </p:nvSpPr>
          <p:spPr>
            <a:xfrm>
              <a:off x="776996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30"/>
            <p:cNvSpPr/>
            <p:nvPr/>
          </p:nvSpPr>
          <p:spPr>
            <a:xfrm>
              <a:off x="815005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30"/>
            <p:cNvSpPr/>
            <p:nvPr/>
          </p:nvSpPr>
          <p:spPr>
            <a:xfrm>
              <a:off x="586498" y="223637"/>
              <a:ext cx="38494" cy="38039"/>
            </a:xfrm>
            <a:custGeom>
              <a:rect b="b" l="l" r="r" t="t"/>
              <a:pathLst>
                <a:path extrusionOk="0" h="1255" w="127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30"/>
            <p:cNvSpPr/>
            <p:nvPr/>
          </p:nvSpPr>
          <p:spPr>
            <a:xfrm>
              <a:off x="624961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30"/>
            <p:cNvSpPr/>
            <p:nvPr/>
          </p:nvSpPr>
          <p:spPr>
            <a:xfrm>
              <a:off x="662970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30"/>
            <p:cNvSpPr/>
            <p:nvPr/>
          </p:nvSpPr>
          <p:spPr>
            <a:xfrm>
              <a:off x="700979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30"/>
            <p:cNvSpPr/>
            <p:nvPr/>
          </p:nvSpPr>
          <p:spPr>
            <a:xfrm>
              <a:off x="738987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30"/>
            <p:cNvSpPr/>
            <p:nvPr/>
          </p:nvSpPr>
          <p:spPr>
            <a:xfrm>
              <a:off x="776996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30"/>
            <p:cNvSpPr/>
            <p:nvPr/>
          </p:nvSpPr>
          <p:spPr>
            <a:xfrm>
              <a:off x="815005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30"/>
            <p:cNvSpPr/>
            <p:nvPr/>
          </p:nvSpPr>
          <p:spPr>
            <a:xfrm>
              <a:off x="624961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30"/>
            <p:cNvSpPr/>
            <p:nvPr/>
          </p:nvSpPr>
          <p:spPr>
            <a:xfrm>
              <a:off x="662970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30"/>
            <p:cNvSpPr/>
            <p:nvPr/>
          </p:nvSpPr>
          <p:spPr>
            <a:xfrm>
              <a:off x="700979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30"/>
            <p:cNvSpPr/>
            <p:nvPr/>
          </p:nvSpPr>
          <p:spPr>
            <a:xfrm>
              <a:off x="738987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30"/>
            <p:cNvSpPr/>
            <p:nvPr/>
          </p:nvSpPr>
          <p:spPr>
            <a:xfrm>
              <a:off x="776996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30"/>
            <p:cNvSpPr/>
            <p:nvPr/>
          </p:nvSpPr>
          <p:spPr>
            <a:xfrm>
              <a:off x="662970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30"/>
            <p:cNvSpPr/>
            <p:nvPr/>
          </p:nvSpPr>
          <p:spPr>
            <a:xfrm>
              <a:off x="700979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30"/>
            <p:cNvSpPr/>
            <p:nvPr/>
          </p:nvSpPr>
          <p:spPr>
            <a:xfrm>
              <a:off x="738987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30"/>
            <p:cNvSpPr/>
            <p:nvPr/>
          </p:nvSpPr>
          <p:spPr>
            <a:xfrm>
              <a:off x="700979" y="33814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7" name="Google Shape;5017;p30"/>
          <p:cNvGrpSpPr/>
          <p:nvPr/>
        </p:nvGrpSpPr>
        <p:grpSpPr>
          <a:xfrm>
            <a:off x="916698" y="147620"/>
            <a:ext cx="266546" cy="228567"/>
            <a:chOff x="586498" y="147620"/>
            <a:chExt cx="266546" cy="228567"/>
          </a:xfrm>
        </p:grpSpPr>
        <p:sp>
          <p:nvSpPr>
            <p:cNvPr id="5018" name="Google Shape;5018;p30"/>
            <p:cNvSpPr/>
            <p:nvPr/>
          </p:nvSpPr>
          <p:spPr>
            <a:xfrm>
              <a:off x="624961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30"/>
            <p:cNvSpPr/>
            <p:nvPr/>
          </p:nvSpPr>
          <p:spPr>
            <a:xfrm>
              <a:off x="662970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30"/>
            <p:cNvSpPr/>
            <p:nvPr/>
          </p:nvSpPr>
          <p:spPr>
            <a:xfrm>
              <a:off x="738987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30"/>
            <p:cNvSpPr/>
            <p:nvPr/>
          </p:nvSpPr>
          <p:spPr>
            <a:xfrm>
              <a:off x="776996" y="147620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30"/>
            <p:cNvSpPr/>
            <p:nvPr/>
          </p:nvSpPr>
          <p:spPr>
            <a:xfrm>
              <a:off x="586498" y="185628"/>
              <a:ext cx="38494" cy="38039"/>
            </a:xfrm>
            <a:custGeom>
              <a:rect b="b" l="l" r="r" t="t"/>
              <a:pathLst>
                <a:path extrusionOk="0" h="1255" w="127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30"/>
            <p:cNvSpPr/>
            <p:nvPr/>
          </p:nvSpPr>
          <p:spPr>
            <a:xfrm>
              <a:off x="624961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30"/>
            <p:cNvSpPr/>
            <p:nvPr/>
          </p:nvSpPr>
          <p:spPr>
            <a:xfrm>
              <a:off x="662970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30"/>
            <p:cNvSpPr/>
            <p:nvPr/>
          </p:nvSpPr>
          <p:spPr>
            <a:xfrm>
              <a:off x="700979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30"/>
            <p:cNvSpPr/>
            <p:nvPr/>
          </p:nvSpPr>
          <p:spPr>
            <a:xfrm>
              <a:off x="738987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30"/>
            <p:cNvSpPr/>
            <p:nvPr/>
          </p:nvSpPr>
          <p:spPr>
            <a:xfrm>
              <a:off x="776996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30"/>
            <p:cNvSpPr/>
            <p:nvPr/>
          </p:nvSpPr>
          <p:spPr>
            <a:xfrm>
              <a:off x="815005" y="18562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30"/>
            <p:cNvSpPr/>
            <p:nvPr/>
          </p:nvSpPr>
          <p:spPr>
            <a:xfrm>
              <a:off x="586498" y="223637"/>
              <a:ext cx="38494" cy="38039"/>
            </a:xfrm>
            <a:custGeom>
              <a:rect b="b" l="l" r="r" t="t"/>
              <a:pathLst>
                <a:path extrusionOk="0" h="1255" w="1270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30"/>
            <p:cNvSpPr/>
            <p:nvPr/>
          </p:nvSpPr>
          <p:spPr>
            <a:xfrm>
              <a:off x="624961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30"/>
            <p:cNvSpPr/>
            <p:nvPr/>
          </p:nvSpPr>
          <p:spPr>
            <a:xfrm>
              <a:off x="662970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30"/>
            <p:cNvSpPr/>
            <p:nvPr/>
          </p:nvSpPr>
          <p:spPr>
            <a:xfrm>
              <a:off x="700979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30"/>
            <p:cNvSpPr/>
            <p:nvPr/>
          </p:nvSpPr>
          <p:spPr>
            <a:xfrm>
              <a:off x="738987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30"/>
            <p:cNvSpPr/>
            <p:nvPr/>
          </p:nvSpPr>
          <p:spPr>
            <a:xfrm>
              <a:off x="776996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30"/>
            <p:cNvSpPr/>
            <p:nvPr/>
          </p:nvSpPr>
          <p:spPr>
            <a:xfrm>
              <a:off x="815005" y="223637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30"/>
            <p:cNvSpPr/>
            <p:nvPr/>
          </p:nvSpPr>
          <p:spPr>
            <a:xfrm>
              <a:off x="624961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30"/>
            <p:cNvSpPr/>
            <p:nvPr/>
          </p:nvSpPr>
          <p:spPr>
            <a:xfrm>
              <a:off x="662970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30"/>
            <p:cNvSpPr/>
            <p:nvPr/>
          </p:nvSpPr>
          <p:spPr>
            <a:xfrm>
              <a:off x="700979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30"/>
            <p:cNvSpPr/>
            <p:nvPr/>
          </p:nvSpPr>
          <p:spPr>
            <a:xfrm>
              <a:off x="738987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30"/>
            <p:cNvSpPr/>
            <p:nvPr/>
          </p:nvSpPr>
          <p:spPr>
            <a:xfrm>
              <a:off x="776996" y="261646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30"/>
            <p:cNvSpPr/>
            <p:nvPr/>
          </p:nvSpPr>
          <p:spPr>
            <a:xfrm>
              <a:off x="662970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30"/>
            <p:cNvSpPr/>
            <p:nvPr/>
          </p:nvSpPr>
          <p:spPr>
            <a:xfrm>
              <a:off x="700979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30"/>
            <p:cNvSpPr/>
            <p:nvPr/>
          </p:nvSpPr>
          <p:spPr>
            <a:xfrm>
              <a:off x="738987" y="299654"/>
              <a:ext cx="38039" cy="38524"/>
            </a:xfrm>
            <a:custGeom>
              <a:rect b="b" l="l" r="r" t="t"/>
              <a:pathLst>
                <a:path extrusionOk="0" h="1271" w="1255">
                  <a:moveTo>
                    <a:pt x="1" y="0"/>
                  </a:moveTo>
                  <a:lnTo>
                    <a:pt x="1" y="1270"/>
                  </a:lnTo>
                  <a:lnTo>
                    <a:pt x="1255" y="1270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30"/>
            <p:cNvSpPr/>
            <p:nvPr/>
          </p:nvSpPr>
          <p:spPr>
            <a:xfrm>
              <a:off x="700979" y="338148"/>
              <a:ext cx="38039" cy="38039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5" name="Google Shape;5045;p30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5046" name="Google Shape;5046;p30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5047" name="Google Shape;5047;p3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8" name="Google Shape;5048;p3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9" name="Google Shape;5049;p3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0" name="Google Shape;5050;p3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1" name="Google Shape;5051;p3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2" name="Google Shape;5052;p3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3" name="Google Shape;5053;p3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4" name="Google Shape;5054;p3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5" name="Google Shape;5055;p3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6" name="Google Shape;5056;p3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7" name="Google Shape;5057;p3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8" name="Google Shape;5058;p3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9" name="Google Shape;5059;p3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0" name="Google Shape;5060;p3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1" name="Google Shape;5061;p3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2" name="Google Shape;5062;p3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3" name="Google Shape;5063;p3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4" name="Google Shape;5064;p3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5" name="Google Shape;5065;p3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6" name="Google Shape;5066;p3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7" name="Google Shape;5067;p3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8" name="Google Shape;5068;p3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9" name="Google Shape;5069;p3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0" name="Google Shape;5070;p3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1" name="Google Shape;5071;p3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2" name="Google Shape;5072;p3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3" name="Google Shape;5073;p3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4" name="Google Shape;5074;p3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5" name="Google Shape;5075;p3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6" name="Google Shape;5076;p3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7" name="Google Shape;5077;p3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8" name="Google Shape;5078;p3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9" name="Google Shape;5079;p3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0" name="Google Shape;5080;p3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1" name="Google Shape;5081;p3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2" name="Google Shape;5082;p3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3" name="Google Shape;5083;p3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4" name="Google Shape;5084;p3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5" name="Google Shape;5085;p3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6" name="Google Shape;5086;p3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7" name="Google Shape;5087;p3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8" name="Google Shape;5088;p3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9" name="Google Shape;5089;p3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90" name="Google Shape;5090;p30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091" name="Google Shape;5091;p3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2" name="Google Shape;5092;p3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3" name="Google Shape;5093;p3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4" name="Google Shape;5094;p3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5" name="Google Shape;5095;p3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6" name="Google Shape;5096;p3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7" name="Google Shape;5097;p3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8" name="Google Shape;5098;p3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9" name="Google Shape;5099;p3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0" name="Google Shape;5100;p3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1" name="Google Shape;5101;p3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2" name="Google Shape;5102;p3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3" name="Google Shape;5103;p3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4" name="Google Shape;5104;p3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5" name="Google Shape;5105;p3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6" name="Google Shape;5106;p3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7" name="Google Shape;5107;p3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8" name="Google Shape;5108;p3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9" name="Google Shape;5109;p3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0" name="Google Shape;5110;p3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1" name="Google Shape;5111;p3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2" name="Google Shape;5112;p3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3" name="Google Shape;5113;p3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4" name="Google Shape;5114;p3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5" name="Google Shape;5115;p3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6" name="Google Shape;5116;p3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7" name="Google Shape;5117;p3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8" name="Google Shape;5118;p3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9" name="Google Shape;5119;p3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0" name="Google Shape;5120;p3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1" name="Google Shape;5121;p3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2" name="Google Shape;5122;p3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3" name="Google Shape;5123;p3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4" name="Google Shape;5124;p3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5" name="Google Shape;5125;p3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6" name="Google Shape;5126;p3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7" name="Google Shape;5127;p3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8" name="Google Shape;5128;p3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9" name="Google Shape;5129;p3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0" name="Google Shape;5130;p3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1" name="Google Shape;5131;p3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2" name="Google Shape;5132;p3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3" name="Google Shape;5133;p3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34" name="Google Shape;5134;p30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5135" name="Google Shape;5135;p3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6" name="Google Shape;5136;p3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7" name="Google Shape;5137;p3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8" name="Google Shape;5138;p3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9" name="Google Shape;5139;p3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0" name="Google Shape;5140;p3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1" name="Google Shape;5141;p3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2" name="Google Shape;5142;p3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3" name="Google Shape;5143;p3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4" name="Google Shape;5144;p3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5" name="Google Shape;5145;p3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6" name="Google Shape;5146;p3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7" name="Google Shape;5147;p3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8" name="Google Shape;5148;p3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9" name="Google Shape;5149;p3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0" name="Google Shape;5150;p3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1" name="Google Shape;5151;p3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2" name="Google Shape;5152;p3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3" name="Google Shape;5153;p3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4" name="Google Shape;5154;p3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5" name="Google Shape;5155;p3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6" name="Google Shape;5156;p3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7" name="Google Shape;5157;p3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8" name="Google Shape;5158;p3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9" name="Google Shape;5159;p3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0" name="Google Shape;5160;p3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1" name="Google Shape;5161;p3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2" name="Google Shape;5162;p3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3" name="Google Shape;5163;p3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4" name="Google Shape;5164;p3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5" name="Google Shape;5165;p3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6" name="Google Shape;5166;p3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7" name="Google Shape;5167;p3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8" name="Google Shape;5168;p3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9" name="Google Shape;5169;p3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0" name="Google Shape;5170;p3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1" name="Google Shape;5171;p3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2" name="Google Shape;5172;p3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3" name="Google Shape;5173;p3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4" name="Google Shape;5174;p3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5" name="Google Shape;5175;p3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6" name="Google Shape;5176;p3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7" name="Google Shape;5177;p3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78" name="Google Shape;5178;p30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5179" name="Google Shape;5179;p3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0" name="Google Shape;5180;p3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3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2" name="Google Shape;5182;p3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3" name="Google Shape;5183;p3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4" name="Google Shape;5184;p3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3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3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3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8" name="Google Shape;5188;p3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9" name="Google Shape;5189;p3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0" name="Google Shape;5190;p3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1" name="Google Shape;5191;p3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2" name="Google Shape;5192;p3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3" name="Google Shape;5193;p3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4" name="Google Shape;5194;p3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5" name="Google Shape;5195;p3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6" name="Google Shape;5196;p3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7" name="Google Shape;5197;p3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8" name="Google Shape;5198;p3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9" name="Google Shape;5199;p3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0" name="Google Shape;5200;p3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1" name="Google Shape;5201;p3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2" name="Google Shape;5202;p3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3" name="Google Shape;5203;p3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4" name="Google Shape;5204;p3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5" name="Google Shape;5205;p3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6" name="Google Shape;5206;p3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7" name="Google Shape;5207;p3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8" name="Google Shape;5208;p3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9" name="Google Shape;5209;p3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0" name="Google Shape;5210;p3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1" name="Google Shape;5211;p3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2" name="Google Shape;5212;p3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3" name="Google Shape;5213;p3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4" name="Google Shape;5214;p3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5" name="Google Shape;5215;p3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6" name="Google Shape;5216;p3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7" name="Google Shape;5217;p3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8" name="Google Shape;5218;p3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9" name="Google Shape;5219;p3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0" name="Google Shape;5220;p3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1" name="Google Shape;5221;p3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2" name="Google Shape;5222;p30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5223" name="Google Shape;5223;p3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4" name="Google Shape;5224;p3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5" name="Google Shape;5225;p3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6" name="Google Shape;5226;p3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7" name="Google Shape;5227;p3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8" name="Google Shape;5228;p3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9" name="Google Shape;5229;p3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0" name="Google Shape;5230;p3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1" name="Google Shape;5231;p3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2" name="Google Shape;5232;p3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3" name="Google Shape;5233;p3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4" name="Google Shape;5234;p3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5" name="Google Shape;5235;p3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6" name="Google Shape;5236;p3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7" name="Google Shape;5237;p3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8" name="Google Shape;5238;p3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9" name="Google Shape;5239;p3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0" name="Google Shape;5240;p3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1" name="Google Shape;5241;p3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2" name="Google Shape;5242;p3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3" name="Google Shape;5243;p3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4" name="Google Shape;5244;p3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5" name="Google Shape;5245;p3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6" name="Google Shape;5246;p3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7" name="Google Shape;5247;p3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8" name="Google Shape;5248;p3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9" name="Google Shape;5249;p3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0" name="Google Shape;5250;p3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1" name="Google Shape;5251;p3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2" name="Google Shape;5252;p3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3" name="Google Shape;5253;p3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4" name="Google Shape;5254;p3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5" name="Google Shape;5255;p3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6" name="Google Shape;5256;p3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7" name="Google Shape;5257;p3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8" name="Google Shape;5258;p3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9" name="Google Shape;5259;p3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0" name="Google Shape;5260;p3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1" name="Google Shape;5261;p3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2" name="Google Shape;5262;p3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3" name="Google Shape;5263;p3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4" name="Google Shape;5264;p3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5" name="Google Shape;5265;p3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6" name="Google Shape;5266;p30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5267" name="Google Shape;5267;p3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8" name="Google Shape;5268;p3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9" name="Google Shape;5269;p3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0" name="Google Shape;5270;p3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1" name="Google Shape;5271;p3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3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3" name="Google Shape;5273;p3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4" name="Google Shape;5274;p3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5" name="Google Shape;5275;p3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6" name="Google Shape;5276;p3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7" name="Google Shape;5277;p3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8" name="Google Shape;5278;p3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9" name="Google Shape;5279;p3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0" name="Google Shape;5280;p3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1" name="Google Shape;5281;p3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2" name="Google Shape;5282;p3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3" name="Google Shape;5283;p3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4" name="Google Shape;5284;p3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5" name="Google Shape;5285;p3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6" name="Google Shape;5286;p3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7" name="Google Shape;5287;p3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8" name="Google Shape;5288;p3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9" name="Google Shape;5289;p3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0" name="Google Shape;5290;p3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1" name="Google Shape;5291;p3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2" name="Google Shape;5292;p3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3" name="Google Shape;5293;p3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4" name="Google Shape;5294;p3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5" name="Google Shape;5295;p3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6" name="Google Shape;5296;p3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7" name="Google Shape;5297;p3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8" name="Google Shape;5298;p3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9" name="Google Shape;5299;p3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0" name="Google Shape;5300;p3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1" name="Google Shape;5301;p3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2" name="Google Shape;5302;p3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3" name="Google Shape;5303;p3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4" name="Google Shape;5304;p3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5" name="Google Shape;5305;p3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6" name="Google Shape;5306;p3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7" name="Google Shape;5307;p3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8" name="Google Shape;5308;p3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9" name="Google Shape;5309;p3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10" name="Google Shape;5310;p30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5311" name="Google Shape;5311;p3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2" name="Google Shape;5312;p3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3" name="Google Shape;5313;p3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4" name="Google Shape;5314;p3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5" name="Google Shape;5315;p3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6" name="Google Shape;5316;p3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7" name="Google Shape;5317;p3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8" name="Google Shape;5318;p3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9" name="Google Shape;5319;p3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0" name="Google Shape;5320;p3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1" name="Google Shape;5321;p3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2" name="Google Shape;5322;p3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3" name="Google Shape;5323;p3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4" name="Google Shape;5324;p3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5" name="Google Shape;5325;p3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6" name="Google Shape;5326;p3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7" name="Google Shape;5327;p3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8" name="Google Shape;5328;p3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9" name="Google Shape;5329;p3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0" name="Google Shape;5330;p3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1" name="Google Shape;5331;p3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2" name="Google Shape;5332;p3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3" name="Google Shape;5333;p3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4" name="Google Shape;5334;p3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5" name="Google Shape;5335;p3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6" name="Google Shape;5336;p3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7" name="Google Shape;5337;p3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8" name="Google Shape;5338;p3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9" name="Google Shape;5339;p3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0" name="Google Shape;5340;p3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1" name="Google Shape;5341;p3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2" name="Google Shape;5342;p3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3" name="Google Shape;5343;p3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4" name="Google Shape;5344;p3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5" name="Google Shape;5345;p3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6" name="Google Shape;5346;p3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7" name="Google Shape;5347;p3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8" name="Google Shape;5348;p3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9" name="Google Shape;5349;p3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0" name="Google Shape;5350;p3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1" name="Google Shape;5351;p3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2" name="Google Shape;5352;p3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3" name="Google Shape;5353;p3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54" name="Google Shape;5354;p30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5355" name="Google Shape;5355;p3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6" name="Google Shape;5356;p3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7" name="Google Shape;5357;p3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8" name="Google Shape;5358;p3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9" name="Google Shape;5359;p3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0" name="Google Shape;5360;p3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1" name="Google Shape;5361;p3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2" name="Google Shape;5362;p3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3" name="Google Shape;5363;p3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4" name="Google Shape;5364;p3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5" name="Google Shape;5365;p3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6" name="Google Shape;5366;p3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7" name="Google Shape;5367;p3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8" name="Google Shape;5368;p3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9" name="Google Shape;5369;p3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0" name="Google Shape;5370;p3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1" name="Google Shape;5371;p3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2" name="Google Shape;5372;p3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3" name="Google Shape;5373;p3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4" name="Google Shape;5374;p3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5" name="Google Shape;5375;p3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6" name="Google Shape;5376;p3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7" name="Google Shape;5377;p3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8" name="Google Shape;5378;p3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9" name="Google Shape;5379;p3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0" name="Google Shape;5380;p3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1" name="Google Shape;5381;p3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2" name="Google Shape;5382;p3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3" name="Google Shape;5383;p3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4" name="Google Shape;5384;p3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5" name="Google Shape;5385;p3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6" name="Google Shape;5386;p3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7" name="Google Shape;5387;p3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8" name="Google Shape;5388;p3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9" name="Google Shape;5389;p3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0" name="Google Shape;5390;p3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1" name="Google Shape;5391;p3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2" name="Google Shape;5392;p3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3" name="Google Shape;5393;p3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4" name="Google Shape;5394;p3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5" name="Google Shape;5395;p3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6" name="Google Shape;5396;p3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7" name="Google Shape;5397;p3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98" name="Google Shape;5398;p30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5399" name="Google Shape;5399;p30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0" name="Google Shape;5400;p30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1" name="Google Shape;5401;p30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2" name="Google Shape;5402;p30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3" name="Google Shape;5403;p30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4" name="Google Shape;5404;p30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5" name="Google Shape;5405;p30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6" name="Google Shape;5406;p30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7" name="Google Shape;5407;p30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8" name="Google Shape;5408;p30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9" name="Google Shape;5409;p30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0" name="Google Shape;5410;p30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1" name="Google Shape;5411;p30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2" name="Google Shape;5412;p30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3" name="Google Shape;5413;p30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4" name="Google Shape;5414;p30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5" name="Google Shape;5415;p30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6" name="Google Shape;5416;p30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30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30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9" name="Google Shape;5419;p30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0" name="Google Shape;5420;p30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30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30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30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30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30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30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30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30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30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30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30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30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30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30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30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30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30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30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30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30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1" name="Google Shape;5441;p30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42" name="Google Shape;544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3" name="Google Shape;5443;p30"/>
          <p:cNvSpPr txBox="1"/>
          <p:nvPr>
            <p:ph idx="1" type="body"/>
          </p:nvPr>
        </p:nvSpPr>
        <p:spPr>
          <a:xfrm>
            <a:off x="720000" y="1017725"/>
            <a:ext cx="7704000" cy="3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444" name="Shape 54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5445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6" name="Google Shape;5446;p32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5447" name="Google Shape;5447;p32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5448" name="Google Shape;5448;p3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3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3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3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3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3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3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3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3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3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3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3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0" name="Google Shape;5460;p3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3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2" name="Google Shape;5462;p3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3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3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5" name="Google Shape;5465;p3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6" name="Google Shape;5466;p3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7" name="Google Shape;5467;p3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8" name="Google Shape;5468;p3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9" name="Google Shape;5469;p3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0" name="Google Shape;5470;p3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1" name="Google Shape;5471;p3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2" name="Google Shape;5472;p3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3" name="Google Shape;5473;p3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3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5" name="Google Shape;5475;p3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6" name="Google Shape;5476;p3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7" name="Google Shape;5477;p3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8" name="Google Shape;5478;p3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9" name="Google Shape;5479;p3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0" name="Google Shape;5480;p3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1" name="Google Shape;5481;p3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2" name="Google Shape;5482;p3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3" name="Google Shape;5483;p3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4" name="Google Shape;5484;p3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5" name="Google Shape;5485;p3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6" name="Google Shape;5486;p3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7" name="Google Shape;5487;p3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8" name="Google Shape;5488;p3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9" name="Google Shape;5489;p3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0" name="Google Shape;5490;p3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91" name="Google Shape;5491;p32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5492" name="Google Shape;5492;p3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3" name="Google Shape;5493;p3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4" name="Google Shape;5494;p3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5" name="Google Shape;5495;p3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6" name="Google Shape;5496;p3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7" name="Google Shape;5497;p3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8" name="Google Shape;5498;p3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9" name="Google Shape;5499;p3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0" name="Google Shape;5500;p3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1" name="Google Shape;5501;p3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2" name="Google Shape;5502;p3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3" name="Google Shape;5503;p3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4" name="Google Shape;5504;p3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5" name="Google Shape;5505;p3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6" name="Google Shape;5506;p3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7" name="Google Shape;5507;p3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8" name="Google Shape;5508;p3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9" name="Google Shape;5509;p3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0" name="Google Shape;5510;p3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1" name="Google Shape;5511;p3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2" name="Google Shape;5512;p3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3" name="Google Shape;5513;p3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4" name="Google Shape;5514;p3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5" name="Google Shape;5515;p3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6" name="Google Shape;5516;p3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7" name="Google Shape;5517;p3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8" name="Google Shape;5518;p3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9" name="Google Shape;5519;p3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0" name="Google Shape;5520;p3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1" name="Google Shape;5521;p3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2" name="Google Shape;5522;p3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3" name="Google Shape;5523;p3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4" name="Google Shape;5524;p3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5" name="Google Shape;5525;p3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6" name="Google Shape;5526;p3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7" name="Google Shape;5527;p3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8" name="Google Shape;5528;p3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9" name="Google Shape;5529;p3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0" name="Google Shape;5530;p3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1" name="Google Shape;5531;p3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2" name="Google Shape;5532;p3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3" name="Google Shape;5533;p3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4" name="Google Shape;5534;p3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5" name="Google Shape;5535;p32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5536" name="Google Shape;5536;p3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7" name="Google Shape;5537;p3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8" name="Google Shape;5538;p3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9" name="Google Shape;5539;p3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0" name="Google Shape;5540;p3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1" name="Google Shape;5541;p3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2" name="Google Shape;5542;p3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3" name="Google Shape;5543;p3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4" name="Google Shape;5544;p3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5" name="Google Shape;5545;p3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6" name="Google Shape;5546;p3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7" name="Google Shape;5547;p3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8" name="Google Shape;5548;p3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9" name="Google Shape;5549;p3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0" name="Google Shape;5550;p3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1" name="Google Shape;5551;p3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2" name="Google Shape;5552;p3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3" name="Google Shape;5553;p3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4" name="Google Shape;5554;p3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5" name="Google Shape;5555;p3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6" name="Google Shape;5556;p3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7" name="Google Shape;5557;p3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8" name="Google Shape;5558;p3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9" name="Google Shape;5559;p3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0" name="Google Shape;5560;p3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1" name="Google Shape;5561;p3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2" name="Google Shape;5562;p3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3" name="Google Shape;5563;p3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4" name="Google Shape;5564;p3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5" name="Google Shape;5565;p3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6" name="Google Shape;5566;p3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7" name="Google Shape;5567;p3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8" name="Google Shape;5568;p3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9" name="Google Shape;5569;p3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0" name="Google Shape;5570;p3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1" name="Google Shape;5571;p3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2" name="Google Shape;5572;p3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3" name="Google Shape;5573;p3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4" name="Google Shape;5574;p3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5" name="Google Shape;5575;p3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6" name="Google Shape;5576;p3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7" name="Google Shape;5577;p3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8" name="Google Shape;5578;p3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79" name="Google Shape;5579;p32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5580" name="Google Shape;5580;p3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1" name="Google Shape;5581;p3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2" name="Google Shape;5582;p3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3" name="Google Shape;5583;p3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4" name="Google Shape;5584;p3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5" name="Google Shape;5585;p3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6" name="Google Shape;5586;p3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7" name="Google Shape;5587;p3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8" name="Google Shape;5588;p3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9" name="Google Shape;5589;p3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0" name="Google Shape;5590;p3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1" name="Google Shape;5591;p3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2" name="Google Shape;5592;p3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3" name="Google Shape;5593;p3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4" name="Google Shape;5594;p3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5" name="Google Shape;5595;p3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6" name="Google Shape;5596;p3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7" name="Google Shape;5597;p3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8" name="Google Shape;5598;p3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9" name="Google Shape;5599;p3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0" name="Google Shape;5600;p3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1" name="Google Shape;5601;p3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2" name="Google Shape;5602;p3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3" name="Google Shape;5603;p3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4" name="Google Shape;5604;p3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5" name="Google Shape;5605;p3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p3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7" name="Google Shape;5607;p3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8" name="Google Shape;5608;p3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9" name="Google Shape;5609;p3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0" name="Google Shape;5610;p3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1" name="Google Shape;5611;p3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2" name="Google Shape;5612;p3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3" name="Google Shape;5613;p3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4" name="Google Shape;5614;p3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5" name="Google Shape;5615;p3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6" name="Google Shape;5616;p3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7" name="Google Shape;5617;p3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8" name="Google Shape;5618;p3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9" name="Google Shape;5619;p3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0" name="Google Shape;5620;p3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1" name="Google Shape;5621;p3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2" name="Google Shape;5622;p3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23" name="Google Shape;5623;p32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5624" name="Google Shape;5624;p3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5" name="Google Shape;5625;p3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6" name="Google Shape;5626;p3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7" name="Google Shape;5627;p3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8" name="Google Shape;5628;p3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9" name="Google Shape;5629;p3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0" name="Google Shape;5630;p3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1" name="Google Shape;5631;p3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2" name="Google Shape;5632;p3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3" name="Google Shape;5633;p3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4" name="Google Shape;5634;p3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5" name="Google Shape;5635;p3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6" name="Google Shape;5636;p3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7" name="Google Shape;5637;p3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8" name="Google Shape;5638;p3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9" name="Google Shape;5639;p3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0" name="Google Shape;5640;p3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1" name="Google Shape;5641;p3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2" name="Google Shape;5642;p3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3" name="Google Shape;5643;p3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4" name="Google Shape;5644;p3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5" name="Google Shape;5645;p3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6" name="Google Shape;5646;p3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7" name="Google Shape;5647;p3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8" name="Google Shape;5648;p3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9" name="Google Shape;5649;p3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0" name="Google Shape;5650;p3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1" name="Google Shape;5651;p3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2" name="Google Shape;5652;p3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3" name="Google Shape;5653;p3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4" name="Google Shape;5654;p3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5" name="Google Shape;5655;p3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6" name="Google Shape;5656;p3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7" name="Google Shape;5657;p3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8" name="Google Shape;5658;p3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9" name="Google Shape;5659;p3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0" name="Google Shape;5660;p3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1" name="Google Shape;5661;p3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2" name="Google Shape;5662;p3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3" name="Google Shape;5663;p3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4" name="Google Shape;5664;p3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5" name="Google Shape;5665;p3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6" name="Google Shape;5666;p3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7" name="Google Shape;5667;p32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5668" name="Google Shape;5668;p3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9" name="Google Shape;5669;p3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0" name="Google Shape;5670;p3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1" name="Google Shape;5671;p3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2" name="Google Shape;5672;p3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3" name="Google Shape;5673;p3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4" name="Google Shape;5674;p3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5" name="Google Shape;5675;p3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6" name="Google Shape;5676;p3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7" name="Google Shape;5677;p3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8" name="Google Shape;5678;p3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9" name="Google Shape;5679;p3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0" name="Google Shape;5680;p3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1" name="Google Shape;5681;p3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2" name="Google Shape;5682;p3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3" name="Google Shape;5683;p3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4" name="Google Shape;5684;p3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5" name="Google Shape;5685;p3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6" name="Google Shape;5686;p3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7" name="Google Shape;5687;p3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8" name="Google Shape;5688;p3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9" name="Google Shape;5689;p3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0" name="Google Shape;5690;p3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1" name="Google Shape;5691;p3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2" name="Google Shape;5692;p3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3" name="Google Shape;5693;p3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4" name="Google Shape;5694;p3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5" name="Google Shape;5695;p3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3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7" name="Google Shape;5697;p3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8" name="Google Shape;5698;p3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9" name="Google Shape;5699;p3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0" name="Google Shape;5700;p3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1" name="Google Shape;5701;p3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2" name="Google Shape;5702;p3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3" name="Google Shape;5703;p3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4" name="Google Shape;5704;p3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3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6" name="Google Shape;5706;p3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7" name="Google Shape;5707;p3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8" name="Google Shape;5708;p3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9" name="Google Shape;5709;p3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0" name="Google Shape;5710;p3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11" name="Google Shape;5711;p32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5712" name="Google Shape;5712;p3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3" name="Google Shape;5713;p3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4" name="Google Shape;5714;p3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5" name="Google Shape;5715;p3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6" name="Google Shape;5716;p3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7" name="Google Shape;5717;p3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3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9" name="Google Shape;5719;p3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3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1" name="Google Shape;5721;p3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3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3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3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3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3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3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3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3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3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3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2" name="Google Shape;5732;p3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3" name="Google Shape;5733;p3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3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3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3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3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3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9" name="Google Shape;5739;p3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3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1" name="Google Shape;5741;p3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2" name="Google Shape;5742;p3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3" name="Google Shape;5743;p3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4" name="Google Shape;5744;p3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5" name="Google Shape;5745;p3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6" name="Google Shape;5746;p3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7" name="Google Shape;5747;p3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8" name="Google Shape;5748;p3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9" name="Google Shape;5749;p3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0" name="Google Shape;5750;p3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1" name="Google Shape;5751;p3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2" name="Google Shape;5752;p3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3" name="Google Shape;5753;p3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4" name="Google Shape;5754;p3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5" name="Google Shape;5755;p32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5756" name="Google Shape;5756;p3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7" name="Google Shape;5757;p3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8" name="Google Shape;5758;p3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9" name="Google Shape;5759;p3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0" name="Google Shape;5760;p3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1" name="Google Shape;5761;p3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2" name="Google Shape;5762;p3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3" name="Google Shape;5763;p3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4" name="Google Shape;5764;p3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5" name="Google Shape;5765;p3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6" name="Google Shape;5766;p3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7" name="Google Shape;5767;p3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8" name="Google Shape;5768;p3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9" name="Google Shape;5769;p3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0" name="Google Shape;5770;p3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1" name="Google Shape;5771;p3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2" name="Google Shape;5772;p3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3" name="Google Shape;5773;p3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4" name="Google Shape;5774;p3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5" name="Google Shape;5775;p3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6" name="Google Shape;5776;p3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7" name="Google Shape;5777;p3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8" name="Google Shape;5778;p3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9" name="Google Shape;5779;p3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0" name="Google Shape;5780;p3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1" name="Google Shape;5781;p3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2" name="Google Shape;5782;p3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3" name="Google Shape;5783;p3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4" name="Google Shape;5784;p3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5" name="Google Shape;5785;p3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6" name="Google Shape;5786;p3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7" name="Google Shape;5787;p3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8" name="Google Shape;5788;p3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9" name="Google Shape;5789;p3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0" name="Google Shape;5790;p3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p3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3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p3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p3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p3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p3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7" name="Google Shape;5797;p3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8" name="Google Shape;5798;p3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9" name="Google Shape;5799;p32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5800" name="Google Shape;5800;p3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3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3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3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p3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p3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p3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7" name="Google Shape;5807;p3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8" name="Google Shape;5808;p3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9" name="Google Shape;5809;p3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3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3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3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3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3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5" name="Google Shape;5815;p3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6" name="Google Shape;5816;p3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7" name="Google Shape;5817;p3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8" name="Google Shape;5818;p3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9" name="Google Shape;5819;p3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0" name="Google Shape;5820;p3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3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3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3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3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3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3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7" name="Google Shape;5827;p3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3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9" name="Google Shape;5829;p3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0" name="Google Shape;5830;p3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1" name="Google Shape;5831;p3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3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3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3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3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3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3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8" name="Google Shape;5838;p3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9" name="Google Shape;5839;p3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0" name="Google Shape;5840;p3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1" name="Google Shape;5841;p3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2" name="Google Shape;5842;p3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43" name="Google Shape;5843;p32"/>
          <p:cNvGrpSpPr/>
          <p:nvPr/>
        </p:nvGrpSpPr>
        <p:grpSpPr>
          <a:xfrm>
            <a:off x="256301" y="147620"/>
            <a:ext cx="926943" cy="228567"/>
            <a:chOff x="256301" y="147620"/>
            <a:chExt cx="926943" cy="228567"/>
          </a:xfrm>
        </p:grpSpPr>
        <p:grpSp>
          <p:nvGrpSpPr>
            <p:cNvPr id="5844" name="Google Shape;5844;p32"/>
            <p:cNvGrpSpPr/>
            <p:nvPr/>
          </p:nvGrpSpPr>
          <p:grpSpPr>
            <a:xfrm>
              <a:off x="256301" y="147620"/>
              <a:ext cx="266546" cy="228567"/>
              <a:chOff x="256301" y="147620"/>
              <a:chExt cx="266546" cy="228567"/>
            </a:xfrm>
          </p:grpSpPr>
          <p:sp>
            <p:nvSpPr>
              <p:cNvPr id="5845" name="Google Shape;5845;p32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6" name="Google Shape;5846;p32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7" name="Google Shape;5847;p32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8" name="Google Shape;5848;p32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9" name="Google Shape;5849;p32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0" name="Google Shape;5850;p32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1" name="Google Shape;5851;p32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2" name="Google Shape;5852;p32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3" name="Google Shape;5853;p32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4" name="Google Shape;5854;p32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5" name="Google Shape;5855;p32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6" name="Google Shape;5856;p32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7" name="Google Shape;5857;p32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8" name="Google Shape;5858;p32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9" name="Google Shape;5859;p32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0" name="Google Shape;5860;p32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1" name="Google Shape;5861;p32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2" name="Google Shape;5862;p32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3" name="Google Shape;5863;p32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4" name="Google Shape;5864;p32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5" name="Google Shape;5865;p32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6" name="Google Shape;5866;p32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7" name="Google Shape;5867;p32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8" name="Google Shape;5868;p32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9" name="Google Shape;5869;p32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0" name="Google Shape;5870;p32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1" name="Google Shape;5871;p32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72" name="Google Shape;5872;p32"/>
            <p:cNvGrpSpPr/>
            <p:nvPr/>
          </p:nvGrpSpPr>
          <p:grpSpPr>
            <a:xfrm>
              <a:off x="586498" y="147620"/>
              <a:ext cx="266546" cy="228567"/>
              <a:chOff x="586498" y="147620"/>
              <a:chExt cx="266546" cy="228567"/>
            </a:xfrm>
          </p:grpSpPr>
          <p:sp>
            <p:nvSpPr>
              <p:cNvPr id="5873" name="Google Shape;5873;p32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4" name="Google Shape;5874;p32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5" name="Google Shape;5875;p32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6" name="Google Shape;5876;p32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7" name="Google Shape;5877;p32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8" name="Google Shape;5878;p32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9" name="Google Shape;5879;p32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0" name="Google Shape;5880;p32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1" name="Google Shape;5881;p32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2" name="Google Shape;5882;p32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3" name="Google Shape;5883;p32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4" name="Google Shape;5884;p32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5" name="Google Shape;5885;p32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6" name="Google Shape;5886;p32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7" name="Google Shape;5887;p32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8" name="Google Shape;5888;p32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9" name="Google Shape;5889;p32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0" name="Google Shape;5890;p32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1" name="Google Shape;5891;p32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2" name="Google Shape;5892;p32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3" name="Google Shape;5893;p32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4" name="Google Shape;5894;p32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5" name="Google Shape;5895;p32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6" name="Google Shape;5896;p32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7" name="Google Shape;5897;p32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8" name="Google Shape;5898;p32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9" name="Google Shape;5899;p32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00" name="Google Shape;5900;p32"/>
            <p:cNvGrpSpPr/>
            <p:nvPr/>
          </p:nvGrpSpPr>
          <p:grpSpPr>
            <a:xfrm>
              <a:off x="916698" y="147620"/>
              <a:ext cx="266546" cy="228567"/>
              <a:chOff x="586498" y="147620"/>
              <a:chExt cx="266546" cy="228567"/>
            </a:xfrm>
          </p:grpSpPr>
          <p:sp>
            <p:nvSpPr>
              <p:cNvPr id="5901" name="Google Shape;5901;p32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2" name="Google Shape;5902;p32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3" name="Google Shape;5903;p32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4" name="Google Shape;5904;p32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5" name="Google Shape;5905;p32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6" name="Google Shape;5906;p32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7" name="Google Shape;5907;p32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8" name="Google Shape;5908;p32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9" name="Google Shape;5909;p32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0" name="Google Shape;5910;p32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1" name="Google Shape;5911;p32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2" name="Google Shape;5912;p32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3" name="Google Shape;5913;p32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4" name="Google Shape;5914;p32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5" name="Google Shape;5915;p32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6" name="Google Shape;5916;p32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7" name="Google Shape;5917;p32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8" name="Google Shape;5918;p32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9" name="Google Shape;5919;p32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0" name="Google Shape;5920;p32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1" name="Google Shape;5921;p32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2" name="Google Shape;5922;p32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3" name="Google Shape;5923;p32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4" name="Google Shape;5924;p32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5" name="Google Shape;5925;p32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6" name="Google Shape;5926;p32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7" name="Google Shape;5927;p32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28" name="Google Shape;5928;p32"/>
          <p:cNvGrpSpPr/>
          <p:nvPr/>
        </p:nvGrpSpPr>
        <p:grpSpPr>
          <a:xfrm>
            <a:off x="8581282" y="539994"/>
            <a:ext cx="1049634" cy="523940"/>
            <a:chOff x="138482" y="584556"/>
            <a:chExt cx="1049634" cy="523940"/>
          </a:xfrm>
        </p:grpSpPr>
        <p:sp>
          <p:nvSpPr>
            <p:cNvPr id="5929" name="Google Shape;5929;p32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32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32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32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32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32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32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32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32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32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32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32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32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32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32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4" name="Google Shape;5944;p32"/>
          <p:cNvGrpSpPr/>
          <p:nvPr/>
        </p:nvGrpSpPr>
        <p:grpSpPr>
          <a:xfrm flipH="1">
            <a:off x="-463619" y="3516531"/>
            <a:ext cx="1049634" cy="523940"/>
            <a:chOff x="138482" y="584556"/>
            <a:chExt cx="1049634" cy="523940"/>
          </a:xfrm>
        </p:grpSpPr>
        <p:sp>
          <p:nvSpPr>
            <p:cNvPr id="5945" name="Google Shape;5945;p32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32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32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32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32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32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32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32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32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32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32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32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32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32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32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2"/>
          <p:cNvGrpSpPr/>
          <p:nvPr/>
        </p:nvGrpSpPr>
        <p:grpSpPr>
          <a:xfrm>
            <a:off x="256301" y="147620"/>
            <a:ext cx="926943" cy="228567"/>
            <a:chOff x="256301" y="147620"/>
            <a:chExt cx="926943" cy="228567"/>
          </a:xfrm>
        </p:grpSpPr>
        <p:grpSp>
          <p:nvGrpSpPr>
            <p:cNvPr id="489" name="Google Shape;489;p22"/>
            <p:cNvGrpSpPr/>
            <p:nvPr/>
          </p:nvGrpSpPr>
          <p:grpSpPr>
            <a:xfrm>
              <a:off x="256301" y="147620"/>
              <a:ext cx="266546" cy="228567"/>
              <a:chOff x="256301" y="147620"/>
              <a:chExt cx="266546" cy="228567"/>
            </a:xfrm>
          </p:grpSpPr>
          <p:sp>
            <p:nvSpPr>
              <p:cNvPr id="490" name="Google Shape;490;p22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2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2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2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2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2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2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2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2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2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2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22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2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2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2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2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2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7" name="Google Shape;517;p22"/>
            <p:cNvGrpSpPr/>
            <p:nvPr/>
          </p:nvGrpSpPr>
          <p:grpSpPr>
            <a:xfrm>
              <a:off x="586498" y="147620"/>
              <a:ext cx="266546" cy="228567"/>
              <a:chOff x="586498" y="147620"/>
              <a:chExt cx="266546" cy="228567"/>
            </a:xfrm>
          </p:grpSpPr>
          <p:sp>
            <p:nvSpPr>
              <p:cNvPr id="518" name="Google Shape;518;p22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2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2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2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2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2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2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2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2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5" name="Google Shape;545;p22"/>
            <p:cNvGrpSpPr/>
            <p:nvPr/>
          </p:nvGrpSpPr>
          <p:grpSpPr>
            <a:xfrm>
              <a:off x="916698" y="147620"/>
              <a:ext cx="266546" cy="228567"/>
              <a:chOff x="586498" y="147620"/>
              <a:chExt cx="266546" cy="228567"/>
            </a:xfrm>
          </p:grpSpPr>
          <p:sp>
            <p:nvSpPr>
              <p:cNvPr id="546" name="Google Shape;546;p22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22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2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2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2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2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2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2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2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2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2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2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2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2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2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3" name="Google Shape;573;p22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574" name="Google Shape;574;p22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575" name="Google Shape;575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p22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619" name="Google Shape;619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2" name="Google Shape;662;p22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663" name="Google Shape;663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6" name="Google Shape;706;p22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707" name="Google Shape;707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0" name="Google Shape;750;p22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751" name="Google Shape;751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4" name="Google Shape;794;p22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795" name="Google Shape;795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22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839" name="Google Shape;839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2" name="Google Shape;882;p22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883" name="Google Shape;883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6" name="Google Shape;926;p22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927" name="Google Shape;927;p22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2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2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2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2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2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22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22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22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22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22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2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70" name="Google Shape;97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1" name="Google Shape;971;p22"/>
          <p:cNvSpPr txBox="1"/>
          <p:nvPr>
            <p:ph idx="1" type="subTitle"/>
          </p:nvPr>
        </p:nvSpPr>
        <p:spPr>
          <a:xfrm>
            <a:off x="720000" y="277720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972" name="Google Shape;972;p22"/>
          <p:cNvSpPr txBox="1"/>
          <p:nvPr>
            <p:ph idx="2" type="subTitle"/>
          </p:nvPr>
        </p:nvSpPr>
        <p:spPr>
          <a:xfrm>
            <a:off x="720000" y="3236600"/>
            <a:ext cx="2095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973" name="Google Shape;973;p22"/>
          <p:cNvGrpSpPr/>
          <p:nvPr/>
        </p:nvGrpSpPr>
        <p:grpSpPr>
          <a:xfrm>
            <a:off x="-512093" y="1482506"/>
            <a:ext cx="1049634" cy="523940"/>
            <a:chOff x="138482" y="584556"/>
            <a:chExt cx="1049634" cy="523940"/>
          </a:xfrm>
        </p:grpSpPr>
        <p:sp>
          <p:nvSpPr>
            <p:cNvPr id="974" name="Google Shape;974;p22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9" name="Google Shape;989;p22"/>
          <p:cNvGrpSpPr/>
          <p:nvPr/>
        </p:nvGrpSpPr>
        <p:grpSpPr>
          <a:xfrm flipH="1">
            <a:off x="8858406" y="2571744"/>
            <a:ext cx="1049634" cy="523940"/>
            <a:chOff x="138482" y="584556"/>
            <a:chExt cx="1049634" cy="523940"/>
          </a:xfrm>
        </p:grpSpPr>
        <p:sp>
          <p:nvSpPr>
            <p:cNvPr id="990" name="Google Shape;990;p22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5" name="Google Shape;1005;p22"/>
          <p:cNvSpPr txBox="1"/>
          <p:nvPr>
            <p:ph idx="3" type="subTitle"/>
          </p:nvPr>
        </p:nvSpPr>
        <p:spPr>
          <a:xfrm>
            <a:off x="3524400" y="277720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006" name="Google Shape;1006;p22"/>
          <p:cNvSpPr txBox="1"/>
          <p:nvPr>
            <p:ph idx="4" type="subTitle"/>
          </p:nvPr>
        </p:nvSpPr>
        <p:spPr>
          <a:xfrm>
            <a:off x="3524400" y="3236600"/>
            <a:ext cx="2095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7" name="Google Shape;1007;p22"/>
          <p:cNvSpPr txBox="1"/>
          <p:nvPr>
            <p:ph idx="5" type="subTitle"/>
          </p:nvPr>
        </p:nvSpPr>
        <p:spPr>
          <a:xfrm>
            <a:off x="6328800" y="277720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008" name="Google Shape;1008;p22"/>
          <p:cNvSpPr txBox="1"/>
          <p:nvPr>
            <p:ph idx="6" type="subTitle"/>
          </p:nvPr>
        </p:nvSpPr>
        <p:spPr>
          <a:xfrm>
            <a:off x="6328800" y="3236600"/>
            <a:ext cx="2095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oogle Shape;1010;p23"/>
          <p:cNvGrpSpPr/>
          <p:nvPr/>
        </p:nvGrpSpPr>
        <p:grpSpPr>
          <a:xfrm>
            <a:off x="8581282" y="539994"/>
            <a:ext cx="1049634" cy="523940"/>
            <a:chOff x="138482" y="584556"/>
            <a:chExt cx="1049634" cy="523940"/>
          </a:xfrm>
        </p:grpSpPr>
        <p:sp>
          <p:nvSpPr>
            <p:cNvPr id="1011" name="Google Shape;1011;p23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3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3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 flipH="1">
            <a:off x="-463619" y="3516531"/>
            <a:ext cx="1049634" cy="523940"/>
            <a:chOff x="138482" y="584556"/>
            <a:chExt cx="1049634" cy="523940"/>
          </a:xfrm>
        </p:grpSpPr>
        <p:sp>
          <p:nvSpPr>
            <p:cNvPr id="1027" name="Google Shape;1027;p23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3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2" name="Google Shape;1042;p23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043" name="Google Shape;1043;p23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044" name="Google Shape;1044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7" name="Google Shape;1087;p23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088" name="Google Shape;1088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1" name="Google Shape;1131;p23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132" name="Google Shape;1132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5" name="Google Shape;1175;p23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176" name="Google Shape;1176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9" name="Google Shape;1219;p23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220" name="Google Shape;1220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3" name="Google Shape;1263;p23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264" name="Google Shape;1264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7" name="Google Shape;1307;p23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308" name="Google Shape;1308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1" name="Google Shape;1351;p23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352" name="Google Shape;1352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5" name="Google Shape;1395;p23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396" name="Google Shape;1396;p23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23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23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3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23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23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23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23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23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23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23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23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23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23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23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23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23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23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23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23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23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23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23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23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23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23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23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23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23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23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23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23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23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23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23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23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23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23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23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23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23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23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9" name="Google Shape;1439;p23"/>
          <p:cNvGrpSpPr/>
          <p:nvPr/>
        </p:nvGrpSpPr>
        <p:grpSpPr>
          <a:xfrm>
            <a:off x="256301" y="147620"/>
            <a:ext cx="926943" cy="228567"/>
            <a:chOff x="256301" y="147620"/>
            <a:chExt cx="926943" cy="228567"/>
          </a:xfrm>
        </p:grpSpPr>
        <p:grpSp>
          <p:nvGrpSpPr>
            <p:cNvPr id="1440" name="Google Shape;1440;p23"/>
            <p:cNvGrpSpPr/>
            <p:nvPr/>
          </p:nvGrpSpPr>
          <p:grpSpPr>
            <a:xfrm>
              <a:off x="256301" y="147620"/>
              <a:ext cx="266546" cy="228567"/>
              <a:chOff x="256301" y="147620"/>
              <a:chExt cx="266546" cy="228567"/>
            </a:xfrm>
          </p:grpSpPr>
          <p:sp>
            <p:nvSpPr>
              <p:cNvPr id="1441" name="Google Shape;1441;p23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23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23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23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23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23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23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23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23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23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23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23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23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23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23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23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23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23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23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23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23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23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23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23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23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23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23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8" name="Google Shape;1468;p23"/>
            <p:cNvGrpSpPr/>
            <p:nvPr/>
          </p:nvGrpSpPr>
          <p:grpSpPr>
            <a:xfrm>
              <a:off x="586498" y="147620"/>
              <a:ext cx="266546" cy="228567"/>
              <a:chOff x="586498" y="147620"/>
              <a:chExt cx="266546" cy="228567"/>
            </a:xfrm>
          </p:grpSpPr>
          <p:sp>
            <p:nvSpPr>
              <p:cNvPr id="1469" name="Google Shape;1469;p2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2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2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2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2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2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2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2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2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2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2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2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2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2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2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2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2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2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2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2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2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2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2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2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2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2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2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6" name="Google Shape;1496;p23"/>
            <p:cNvGrpSpPr/>
            <p:nvPr/>
          </p:nvGrpSpPr>
          <p:grpSpPr>
            <a:xfrm>
              <a:off x="916698" y="147620"/>
              <a:ext cx="266546" cy="228567"/>
              <a:chOff x="586498" y="147620"/>
              <a:chExt cx="266546" cy="228567"/>
            </a:xfrm>
          </p:grpSpPr>
          <p:sp>
            <p:nvSpPr>
              <p:cNvPr id="1497" name="Google Shape;1497;p23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23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23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23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23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23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23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23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23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23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23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23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23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23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23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23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23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23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23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23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23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23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23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23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23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23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23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4" name="Google Shape;152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" name="Google Shape;1526;p24"/>
          <p:cNvGrpSpPr/>
          <p:nvPr/>
        </p:nvGrpSpPr>
        <p:grpSpPr>
          <a:xfrm>
            <a:off x="3177082" y="217206"/>
            <a:ext cx="1049634" cy="523940"/>
            <a:chOff x="138482" y="584556"/>
            <a:chExt cx="1049634" cy="523940"/>
          </a:xfrm>
        </p:grpSpPr>
        <p:sp>
          <p:nvSpPr>
            <p:cNvPr id="1527" name="Google Shape;1527;p24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4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4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4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4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4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4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4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4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4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4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4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4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4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4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2" name="Google Shape;1542;p24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1543" name="Google Shape;1543;p24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1544" name="Google Shape;1544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24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1588" name="Google Shape;1588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1" name="Google Shape;1631;p24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1632" name="Google Shape;1632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5" name="Google Shape;1675;p24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1676" name="Google Shape;1676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9" name="Google Shape;1719;p24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1720" name="Google Shape;1720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24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1764" name="Google Shape;1764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7" name="Google Shape;1807;p24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1808" name="Google Shape;1808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1" name="Google Shape;1851;p24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1852" name="Google Shape;1852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5" name="Google Shape;1895;p24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1896" name="Google Shape;1896;p24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24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24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24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24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24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24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24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24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24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24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24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24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24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24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24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24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24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24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24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24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24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24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24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24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24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24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24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24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24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24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24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24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24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24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24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24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24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24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24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24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24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24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9" name="Google Shape;1939;p24"/>
          <p:cNvGrpSpPr/>
          <p:nvPr/>
        </p:nvGrpSpPr>
        <p:grpSpPr>
          <a:xfrm flipH="1">
            <a:off x="8424006" y="540006"/>
            <a:ext cx="1049634" cy="523940"/>
            <a:chOff x="138482" y="584556"/>
            <a:chExt cx="1049634" cy="523940"/>
          </a:xfrm>
        </p:grpSpPr>
        <p:sp>
          <p:nvSpPr>
            <p:cNvPr id="1940" name="Google Shape;1940;p24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24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24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24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24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24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24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24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24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24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24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24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24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24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24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5" name="Google Shape;1955;p24"/>
          <p:cNvGrpSpPr/>
          <p:nvPr/>
        </p:nvGrpSpPr>
        <p:grpSpPr>
          <a:xfrm>
            <a:off x="4226715" y="3990919"/>
            <a:ext cx="433691" cy="607831"/>
            <a:chOff x="3320750" y="2845525"/>
            <a:chExt cx="176750" cy="247700"/>
          </a:xfrm>
        </p:grpSpPr>
        <p:sp>
          <p:nvSpPr>
            <p:cNvPr id="1956" name="Google Shape;1956;p24"/>
            <p:cNvSpPr/>
            <p:nvPr/>
          </p:nvSpPr>
          <p:spPr>
            <a:xfrm>
              <a:off x="3356025" y="2845525"/>
              <a:ext cx="35675" cy="35700"/>
            </a:xfrm>
            <a:custGeom>
              <a:rect b="b" l="l" r="r" t="t"/>
              <a:pathLst>
                <a:path extrusionOk="0" h="1428" w="1427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24"/>
            <p:cNvSpPr/>
            <p:nvPr/>
          </p:nvSpPr>
          <p:spPr>
            <a:xfrm>
              <a:off x="3391675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24"/>
            <p:cNvSpPr/>
            <p:nvPr/>
          </p:nvSpPr>
          <p:spPr>
            <a:xfrm>
              <a:off x="3426950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24"/>
            <p:cNvSpPr/>
            <p:nvPr/>
          </p:nvSpPr>
          <p:spPr>
            <a:xfrm>
              <a:off x="3356025" y="2881200"/>
              <a:ext cx="35675" cy="35275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24"/>
            <p:cNvSpPr/>
            <p:nvPr/>
          </p:nvSpPr>
          <p:spPr>
            <a:xfrm>
              <a:off x="3391675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24"/>
            <p:cNvSpPr/>
            <p:nvPr/>
          </p:nvSpPr>
          <p:spPr>
            <a:xfrm>
              <a:off x="3426950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24"/>
            <p:cNvSpPr/>
            <p:nvPr/>
          </p:nvSpPr>
          <p:spPr>
            <a:xfrm>
              <a:off x="3356025" y="2916450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24"/>
            <p:cNvSpPr/>
            <p:nvPr/>
          </p:nvSpPr>
          <p:spPr>
            <a:xfrm>
              <a:off x="3391675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4"/>
            <p:cNvSpPr/>
            <p:nvPr/>
          </p:nvSpPr>
          <p:spPr>
            <a:xfrm>
              <a:off x="3426950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24"/>
            <p:cNvSpPr/>
            <p:nvPr/>
          </p:nvSpPr>
          <p:spPr>
            <a:xfrm>
              <a:off x="3338375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4"/>
            <p:cNvSpPr/>
            <p:nvPr/>
          </p:nvSpPr>
          <p:spPr>
            <a:xfrm>
              <a:off x="3391675" y="2951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4"/>
            <p:cNvSpPr/>
            <p:nvPr/>
          </p:nvSpPr>
          <p:spPr>
            <a:xfrm>
              <a:off x="3453200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4"/>
            <p:cNvSpPr/>
            <p:nvPr/>
          </p:nvSpPr>
          <p:spPr>
            <a:xfrm>
              <a:off x="3365025" y="2996000"/>
              <a:ext cx="26675" cy="26300"/>
            </a:xfrm>
            <a:custGeom>
              <a:rect b="b" l="l" r="r" t="t"/>
              <a:pathLst>
                <a:path extrusionOk="0" h="1052" w="1067">
                  <a:moveTo>
                    <a:pt x="1" y="1"/>
                  </a:moveTo>
                  <a:lnTo>
                    <a:pt x="1" y="1051"/>
                  </a:lnTo>
                  <a:lnTo>
                    <a:pt x="1067" y="105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4"/>
            <p:cNvSpPr/>
            <p:nvPr/>
          </p:nvSpPr>
          <p:spPr>
            <a:xfrm>
              <a:off x="3391675" y="29870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24"/>
            <p:cNvSpPr/>
            <p:nvPr/>
          </p:nvSpPr>
          <p:spPr>
            <a:xfrm>
              <a:off x="3426950" y="2996000"/>
              <a:ext cx="26275" cy="26300"/>
            </a:xfrm>
            <a:custGeom>
              <a:rect b="b" l="l" r="r" t="t"/>
              <a:pathLst>
                <a:path extrusionOk="0" h="1052" w="1051">
                  <a:moveTo>
                    <a:pt x="0" y="1"/>
                  </a:moveTo>
                  <a:lnTo>
                    <a:pt x="0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4"/>
            <p:cNvSpPr/>
            <p:nvPr/>
          </p:nvSpPr>
          <p:spPr>
            <a:xfrm>
              <a:off x="3391675" y="3022275"/>
              <a:ext cx="35300" cy="35675"/>
            </a:xfrm>
            <a:custGeom>
              <a:rect b="b" l="l" r="r" t="t"/>
              <a:pathLst>
                <a:path extrusionOk="0" h="1427" w="1412">
                  <a:moveTo>
                    <a:pt x="1" y="0"/>
                  </a:moveTo>
                  <a:lnTo>
                    <a:pt x="1" y="1426"/>
                  </a:lnTo>
                  <a:lnTo>
                    <a:pt x="1411" y="142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4"/>
            <p:cNvSpPr/>
            <p:nvPr/>
          </p:nvSpPr>
          <p:spPr>
            <a:xfrm>
              <a:off x="33207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4"/>
            <p:cNvSpPr/>
            <p:nvPr/>
          </p:nvSpPr>
          <p:spPr>
            <a:xfrm>
              <a:off x="3356025" y="3057925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4"/>
            <p:cNvSpPr/>
            <p:nvPr/>
          </p:nvSpPr>
          <p:spPr>
            <a:xfrm>
              <a:off x="3391675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24"/>
            <p:cNvSpPr/>
            <p:nvPr/>
          </p:nvSpPr>
          <p:spPr>
            <a:xfrm>
              <a:off x="34269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24"/>
            <p:cNvSpPr/>
            <p:nvPr/>
          </p:nvSpPr>
          <p:spPr>
            <a:xfrm>
              <a:off x="3462225" y="30579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7" name="Google Shape;1977;p24"/>
          <p:cNvGrpSpPr/>
          <p:nvPr/>
        </p:nvGrpSpPr>
        <p:grpSpPr>
          <a:xfrm>
            <a:off x="8110985" y="3870986"/>
            <a:ext cx="1191387" cy="732516"/>
            <a:chOff x="2430450" y="2143325"/>
            <a:chExt cx="337800" cy="207700"/>
          </a:xfrm>
        </p:grpSpPr>
        <p:sp>
          <p:nvSpPr>
            <p:cNvPr id="1978" name="Google Shape;1978;p24"/>
            <p:cNvSpPr/>
            <p:nvPr/>
          </p:nvSpPr>
          <p:spPr>
            <a:xfrm>
              <a:off x="2482575" y="21433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4"/>
            <p:cNvSpPr/>
            <p:nvPr/>
          </p:nvSpPr>
          <p:spPr>
            <a:xfrm>
              <a:off x="2456700" y="216920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4"/>
            <p:cNvSpPr/>
            <p:nvPr/>
          </p:nvSpPr>
          <p:spPr>
            <a:xfrm>
              <a:off x="2482575" y="216920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2508425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2482575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2482575" y="2221300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2586400" y="2221300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2456700" y="2247175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24825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2560550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2586400" y="2247175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2612675" y="2247175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24825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2586400" y="2273025"/>
              <a:ext cx="26300" cy="25900"/>
            </a:xfrm>
            <a:custGeom>
              <a:rect b="b" l="l" r="r" t="t"/>
              <a:pathLst>
                <a:path extrusionOk="0" h="1036" w="1052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2664400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2742375" y="2273025"/>
              <a:ext cx="25875" cy="25900"/>
            </a:xfrm>
            <a:custGeom>
              <a:rect b="b" l="l" r="r" t="t"/>
              <a:pathLst>
                <a:path extrusionOk="0" h="1036" w="1035">
                  <a:moveTo>
                    <a:pt x="0" y="1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2508425" y="229890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2586400" y="2298900"/>
              <a:ext cx="26300" cy="26275"/>
            </a:xfrm>
            <a:custGeom>
              <a:rect b="b" l="l" r="r" t="t"/>
              <a:pathLst>
                <a:path extrusionOk="0" h="1051" w="1052">
                  <a:moveTo>
                    <a:pt x="1" y="0"/>
                  </a:moveTo>
                  <a:lnTo>
                    <a:pt x="1" y="1050"/>
                  </a:lnTo>
                  <a:lnTo>
                    <a:pt x="1051" y="1050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2664400" y="229890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0"/>
                  </a:moveTo>
                  <a:lnTo>
                    <a:pt x="0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2716500" y="229890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0"/>
                  </a:moveTo>
                  <a:lnTo>
                    <a:pt x="1" y="1050"/>
                  </a:lnTo>
                  <a:lnTo>
                    <a:pt x="1035" y="1050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24304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24567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24825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2508425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253467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256055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2586400" y="2325150"/>
              <a:ext cx="26300" cy="25875"/>
            </a:xfrm>
            <a:custGeom>
              <a:rect b="b" l="l" r="r" t="t"/>
              <a:pathLst>
                <a:path extrusionOk="0" h="1035" w="1052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26126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2638525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2664400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2690250" y="232515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2716500" y="2325150"/>
              <a:ext cx="25900" cy="25875"/>
            </a:xfrm>
            <a:custGeom>
              <a:rect b="b" l="l" r="r" t="t"/>
              <a:pathLst>
                <a:path extrusionOk="0" h="1035" w="1036">
                  <a:moveTo>
                    <a:pt x="1" y="0"/>
                  </a:moveTo>
                  <a:lnTo>
                    <a:pt x="1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2742375" y="2325150"/>
              <a:ext cx="25875" cy="25875"/>
            </a:xfrm>
            <a:custGeom>
              <a:rect b="b" l="l" r="r" t="t"/>
              <a:pathLst>
                <a:path extrusionOk="0" h="1035" w="1035">
                  <a:moveTo>
                    <a:pt x="0" y="0"/>
                  </a:moveTo>
                  <a:lnTo>
                    <a:pt x="0" y="1035"/>
                  </a:lnTo>
                  <a:lnTo>
                    <a:pt x="1035" y="103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7" name="Google Shape;2017;p24"/>
          <p:cNvGrpSpPr/>
          <p:nvPr/>
        </p:nvGrpSpPr>
        <p:grpSpPr>
          <a:xfrm>
            <a:off x="256301" y="147620"/>
            <a:ext cx="926943" cy="228567"/>
            <a:chOff x="256301" y="147620"/>
            <a:chExt cx="926943" cy="228567"/>
          </a:xfrm>
        </p:grpSpPr>
        <p:grpSp>
          <p:nvGrpSpPr>
            <p:cNvPr id="2018" name="Google Shape;2018;p24"/>
            <p:cNvGrpSpPr/>
            <p:nvPr/>
          </p:nvGrpSpPr>
          <p:grpSpPr>
            <a:xfrm>
              <a:off x="256301" y="147620"/>
              <a:ext cx="266546" cy="228567"/>
              <a:chOff x="256301" y="147620"/>
              <a:chExt cx="266546" cy="228567"/>
            </a:xfrm>
          </p:grpSpPr>
          <p:sp>
            <p:nvSpPr>
              <p:cNvPr id="2019" name="Google Shape;2019;p24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24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24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24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24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24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24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24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24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24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24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24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24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24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24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24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24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24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24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24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24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24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24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24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24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24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24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6" name="Google Shape;2046;p24"/>
            <p:cNvGrpSpPr/>
            <p:nvPr/>
          </p:nvGrpSpPr>
          <p:grpSpPr>
            <a:xfrm>
              <a:off x="586498" y="147620"/>
              <a:ext cx="266546" cy="228567"/>
              <a:chOff x="586498" y="147620"/>
              <a:chExt cx="266546" cy="228567"/>
            </a:xfrm>
          </p:grpSpPr>
          <p:sp>
            <p:nvSpPr>
              <p:cNvPr id="2047" name="Google Shape;2047;p24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24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24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24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24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24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24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24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24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24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24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24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24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24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24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24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24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24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24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24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24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24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24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24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24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24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24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74" name="Google Shape;2074;p24"/>
            <p:cNvGrpSpPr/>
            <p:nvPr/>
          </p:nvGrpSpPr>
          <p:grpSpPr>
            <a:xfrm>
              <a:off x="916698" y="147620"/>
              <a:ext cx="266546" cy="228567"/>
              <a:chOff x="586498" y="147620"/>
              <a:chExt cx="266546" cy="228567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24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24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24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24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24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24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24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24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2" name="Google Shape;2102;p24"/>
          <p:cNvSpPr txBox="1"/>
          <p:nvPr>
            <p:ph type="title"/>
          </p:nvPr>
        </p:nvSpPr>
        <p:spPr>
          <a:xfrm>
            <a:off x="4447737" y="1770150"/>
            <a:ext cx="3603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103" name="Google Shape;2103;p24"/>
          <p:cNvSpPr txBox="1"/>
          <p:nvPr>
            <p:ph idx="1" type="subTitle"/>
          </p:nvPr>
        </p:nvSpPr>
        <p:spPr>
          <a:xfrm>
            <a:off x="4447737" y="2611950"/>
            <a:ext cx="3603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5" name="Google Shape;2105;p25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2106" name="Google Shape;2106;p25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2107" name="Google Shape;2107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0" name="Google Shape;2150;p25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2151" name="Google Shape;2151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4" name="Google Shape;2194;p25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2195" name="Google Shape;2195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8" name="Google Shape;2238;p25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2239" name="Google Shape;2239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2" name="Google Shape;2282;p25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2283" name="Google Shape;2283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6" name="Google Shape;2326;p25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2327" name="Google Shape;2327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0" name="Google Shape;2370;p25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2371" name="Google Shape;2371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4" name="Google Shape;2414;p25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2415" name="Google Shape;2415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8" name="Google Shape;2458;p25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2459" name="Google Shape;2459;p25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25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25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25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25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25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25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25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25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25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25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25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25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25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25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25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25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25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25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25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25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25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25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25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25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25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25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25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25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25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25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25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25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25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25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25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25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25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25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25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25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25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25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02" name="Google Shape;2502;p25"/>
          <p:cNvGrpSpPr/>
          <p:nvPr/>
        </p:nvGrpSpPr>
        <p:grpSpPr>
          <a:xfrm>
            <a:off x="256301" y="147620"/>
            <a:ext cx="926943" cy="228567"/>
            <a:chOff x="256301" y="147620"/>
            <a:chExt cx="926943" cy="228567"/>
          </a:xfrm>
        </p:grpSpPr>
        <p:grpSp>
          <p:nvGrpSpPr>
            <p:cNvPr id="2503" name="Google Shape;2503;p25"/>
            <p:cNvGrpSpPr/>
            <p:nvPr/>
          </p:nvGrpSpPr>
          <p:grpSpPr>
            <a:xfrm>
              <a:off x="256301" y="147620"/>
              <a:ext cx="266546" cy="228567"/>
              <a:chOff x="256301" y="147620"/>
              <a:chExt cx="266546" cy="228567"/>
            </a:xfrm>
          </p:grpSpPr>
          <p:sp>
            <p:nvSpPr>
              <p:cNvPr id="2504" name="Google Shape;2504;p25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25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25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25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25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25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25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25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25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25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25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25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25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25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25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25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25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25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25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25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25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25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25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25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25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25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25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31" name="Google Shape;2531;p25"/>
            <p:cNvGrpSpPr/>
            <p:nvPr/>
          </p:nvGrpSpPr>
          <p:grpSpPr>
            <a:xfrm>
              <a:off x="586498" y="147620"/>
              <a:ext cx="266546" cy="228567"/>
              <a:chOff x="586498" y="147620"/>
              <a:chExt cx="266546" cy="228567"/>
            </a:xfrm>
          </p:grpSpPr>
          <p:sp>
            <p:nvSpPr>
              <p:cNvPr id="2532" name="Google Shape;2532;p2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2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2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2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2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2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2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2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2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2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2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2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2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2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2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2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2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2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2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2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2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2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2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2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2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2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2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9" name="Google Shape;2559;p25"/>
            <p:cNvGrpSpPr/>
            <p:nvPr/>
          </p:nvGrpSpPr>
          <p:grpSpPr>
            <a:xfrm>
              <a:off x="916698" y="147620"/>
              <a:ext cx="266546" cy="228567"/>
              <a:chOff x="586498" y="147620"/>
              <a:chExt cx="266546" cy="228567"/>
            </a:xfrm>
          </p:grpSpPr>
          <p:sp>
            <p:nvSpPr>
              <p:cNvPr id="2560" name="Google Shape;2560;p25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25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25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25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25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p25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25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25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25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25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25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25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25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25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25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25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25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25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8" name="Google Shape;2578;p25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9" name="Google Shape;2579;p25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25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25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25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25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25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25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25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87" name="Google Shape;258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8" name="Google Shape;2588;p25"/>
          <p:cNvSpPr txBox="1"/>
          <p:nvPr>
            <p:ph idx="1" type="subTitle"/>
          </p:nvPr>
        </p:nvSpPr>
        <p:spPr>
          <a:xfrm>
            <a:off x="1354413" y="2532225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grpSp>
        <p:nvGrpSpPr>
          <p:cNvPr id="2589" name="Google Shape;2589;p25"/>
          <p:cNvGrpSpPr/>
          <p:nvPr/>
        </p:nvGrpSpPr>
        <p:grpSpPr>
          <a:xfrm>
            <a:off x="-329643" y="2247081"/>
            <a:ext cx="1049634" cy="523940"/>
            <a:chOff x="138482" y="584556"/>
            <a:chExt cx="1049634" cy="523940"/>
          </a:xfrm>
        </p:grpSpPr>
        <p:sp>
          <p:nvSpPr>
            <p:cNvPr id="2590" name="Google Shape;2590;p25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25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25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25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25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25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25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25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25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25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25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25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25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25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25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5" name="Google Shape;2605;p25"/>
          <p:cNvGrpSpPr/>
          <p:nvPr/>
        </p:nvGrpSpPr>
        <p:grpSpPr>
          <a:xfrm flipH="1">
            <a:off x="8424006" y="1291306"/>
            <a:ext cx="1049634" cy="523940"/>
            <a:chOff x="138482" y="584556"/>
            <a:chExt cx="1049634" cy="523940"/>
          </a:xfrm>
        </p:grpSpPr>
        <p:sp>
          <p:nvSpPr>
            <p:cNvPr id="2606" name="Google Shape;2606;p25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25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25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25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25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25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25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25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25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25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25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25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25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25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25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1" name="Google Shape;2621;p25"/>
          <p:cNvSpPr txBox="1"/>
          <p:nvPr>
            <p:ph idx="2" type="subTitle"/>
          </p:nvPr>
        </p:nvSpPr>
        <p:spPr>
          <a:xfrm>
            <a:off x="1354413" y="3002025"/>
            <a:ext cx="25185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22" name="Google Shape;2622;p25"/>
          <p:cNvSpPr txBox="1"/>
          <p:nvPr>
            <p:ph idx="3" type="subTitle"/>
          </p:nvPr>
        </p:nvSpPr>
        <p:spPr>
          <a:xfrm>
            <a:off x="5271088" y="2532225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2623" name="Google Shape;2623;p25"/>
          <p:cNvSpPr txBox="1"/>
          <p:nvPr>
            <p:ph idx="4" type="subTitle"/>
          </p:nvPr>
        </p:nvSpPr>
        <p:spPr>
          <a:xfrm>
            <a:off x="5271088" y="3002025"/>
            <a:ext cx="25185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5" name="Google Shape;2625;p26"/>
          <p:cNvGrpSpPr/>
          <p:nvPr/>
        </p:nvGrpSpPr>
        <p:grpSpPr>
          <a:xfrm rot="-9127115">
            <a:off x="7857395" y="3629061"/>
            <a:ext cx="316152" cy="1149676"/>
            <a:chOff x="4455175" y="2826325"/>
            <a:chExt cx="114450" cy="416200"/>
          </a:xfrm>
        </p:grpSpPr>
        <p:sp>
          <p:nvSpPr>
            <p:cNvPr id="2626" name="Google Shape;2626;p26"/>
            <p:cNvSpPr/>
            <p:nvPr/>
          </p:nvSpPr>
          <p:spPr>
            <a:xfrm>
              <a:off x="4475950" y="3204475"/>
              <a:ext cx="72900" cy="26675"/>
            </a:xfrm>
            <a:custGeom>
              <a:rect b="b" l="l" r="r" t="t"/>
              <a:pathLst>
                <a:path extrusionOk="0" h="1067" w="2916">
                  <a:moveTo>
                    <a:pt x="1" y="1"/>
                  </a:moveTo>
                  <a:lnTo>
                    <a:pt x="1" y="1066"/>
                  </a:lnTo>
                  <a:lnTo>
                    <a:pt x="2916" y="1066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6"/>
            <p:cNvSpPr/>
            <p:nvPr/>
          </p:nvSpPr>
          <p:spPr>
            <a:xfrm>
              <a:off x="4475950" y="3188400"/>
              <a:ext cx="72900" cy="27075"/>
            </a:xfrm>
            <a:custGeom>
              <a:rect b="b" l="l" r="r" t="t"/>
              <a:pathLst>
                <a:path extrusionOk="0" h="1083" w="2916">
                  <a:moveTo>
                    <a:pt x="1" y="1"/>
                  </a:moveTo>
                  <a:lnTo>
                    <a:pt x="1" y="1082"/>
                  </a:lnTo>
                  <a:lnTo>
                    <a:pt x="2916" y="1082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6"/>
            <p:cNvSpPr/>
            <p:nvPr/>
          </p:nvSpPr>
          <p:spPr>
            <a:xfrm>
              <a:off x="4475950" y="3165675"/>
              <a:ext cx="72900" cy="26675"/>
            </a:xfrm>
            <a:custGeom>
              <a:rect b="b" l="l" r="r" t="t"/>
              <a:pathLst>
                <a:path extrusionOk="0" h="1067" w="2916">
                  <a:moveTo>
                    <a:pt x="1" y="1"/>
                  </a:moveTo>
                  <a:lnTo>
                    <a:pt x="1" y="1067"/>
                  </a:lnTo>
                  <a:lnTo>
                    <a:pt x="2916" y="1067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4499075" y="315040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4499075" y="312375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7"/>
                  </a:lnTo>
                  <a:lnTo>
                    <a:pt x="1066" y="1067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26"/>
            <p:cNvSpPr/>
            <p:nvPr/>
          </p:nvSpPr>
          <p:spPr>
            <a:xfrm>
              <a:off x="4499075" y="317745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26"/>
            <p:cNvSpPr/>
            <p:nvPr/>
          </p:nvSpPr>
          <p:spPr>
            <a:xfrm>
              <a:off x="4499075" y="320447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1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26"/>
            <p:cNvSpPr/>
            <p:nvPr/>
          </p:nvSpPr>
          <p:spPr>
            <a:xfrm>
              <a:off x="4499075" y="321545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4499075" y="3042650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4499075" y="3016000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4499075" y="306967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4499075" y="3096725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4499075" y="2935275"/>
              <a:ext cx="26675" cy="26675"/>
            </a:xfrm>
            <a:custGeom>
              <a:rect b="b" l="l" r="r" t="t"/>
              <a:pathLst>
                <a:path extrusionOk="0" h="1067" w="1067">
                  <a:moveTo>
                    <a:pt x="0" y="0"/>
                  </a:moveTo>
                  <a:lnTo>
                    <a:pt x="0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4499075" y="2908225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4499075" y="2961925"/>
              <a:ext cx="26675" cy="27050"/>
            </a:xfrm>
            <a:custGeom>
              <a:rect b="b" l="l" r="r" t="t"/>
              <a:pathLst>
                <a:path extrusionOk="0" h="1082" w="1067">
                  <a:moveTo>
                    <a:pt x="0" y="0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4499075" y="2988950"/>
              <a:ext cx="26675" cy="27075"/>
            </a:xfrm>
            <a:custGeom>
              <a:rect b="b" l="l" r="r" t="t"/>
              <a:pathLst>
                <a:path extrusionOk="0" h="1083" w="1067">
                  <a:moveTo>
                    <a:pt x="0" y="1"/>
                  </a:moveTo>
                  <a:lnTo>
                    <a:pt x="0" y="1082"/>
                  </a:lnTo>
                  <a:lnTo>
                    <a:pt x="1066" y="108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4504175" y="2826325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26"/>
            <p:cNvSpPr/>
            <p:nvPr/>
          </p:nvSpPr>
          <p:spPr>
            <a:xfrm>
              <a:off x="4504175" y="2842800"/>
              <a:ext cx="16475" cy="16075"/>
            </a:xfrm>
            <a:custGeom>
              <a:rect b="b" l="l" r="r" t="t"/>
              <a:pathLst>
                <a:path extrusionOk="0" h="643" w="659">
                  <a:moveTo>
                    <a:pt x="0" y="0"/>
                  </a:moveTo>
                  <a:lnTo>
                    <a:pt x="0" y="643"/>
                  </a:lnTo>
                  <a:lnTo>
                    <a:pt x="658" y="643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26"/>
            <p:cNvSpPr/>
            <p:nvPr/>
          </p:nvSpPr>
          <p:spPr>
            <a:xfrm>
              <a:off x="4504175" y="2858850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26"/>
            <p:cNvSpPr/>
            <p:nvPr/>
          </p:nvSpPr>
          <p:spPr>
            <a:xfrm>
              <a:off x="4520625" y="2842800"/>
              <a:ext cx="16475" cy="16075"/>
            </a:xfrm>
            <a:custGeom>
              <a:rect b="b" l="l" r="r" t="t"/>
              <a:pathLst>
                <a:path extrusionOk="0" h="643" w="659">
                  <a:moveTo>
                    <a:pt x="0" y="0"/>
                  </a:moveTo>
                  <a:lnTo>
                    <a:pt x="0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6"/>
            <p:cNvSpPr/>
            <p:nvPr/>
          </p:nvSpPr>
          <p:spPr>
            <a:xfrm>
              <a:off x="4520625" y="2858850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6"/>
            <p:cNvSpPr/>
            <p:nvPr/>
          </p:nvSpPr>
          <p:spPr>
            <a:xfrm>
              <a:off x="4537075" y="2858850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6E8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6"/>
            <p:cNvSpPr/>
            <p:nvPr/>
          </p:nvSpPr>
          <p:spPr>
            <a:xfrm>
              <a:off x="4553550" y="2875325"/>
              <a:ext cx="16075" cy="16475"/>
            </a:xfrm>
            <a:custGeom>
              <a:rect b="b" l="l" r="r" t="t"/>
              <a:pathLst>
                <a:path extrusionOk="0" h="659" w="643">
                  <a:moveTo>
                    <a:pt x="0" y="0"/>
                  </a:moveTo>
                  <a:lnTo>
                    <a:pt x="0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26"/>
            <p:cNvSpPr/>
            <p:nvPr/>
          </p:nvSpPr>
          <p:spPr>
            <a:xfrm>
              <a:off x="4487700" y="2842800"/>
              <a:ext cx="16500" cy="16075"/>
            </a:xfrm>
            <a:custGeom>
              <a:rect b="b" l="l" r="r" t="t"/>
              <a:pathLst>
                <a:path extrusionOk="0" h="643" w="660">
                  <a:moveTo>
                    <a:pt x="1" y="0"/>
                  </a:moveTo>
                  <a:lnTo>
                    <a:pt x="1" y="643"/>
                  </a:lnTo>
                  <a:lnTo>
                    <a:pt x="659" y="64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26"/>
            <p:cNvSpPr/>
            <p:nvPr/>
          </p:nvSpPr>
          <p:spPr>
            <a:xfrm>
              <a:off x="4487700" y="2858850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26"/>
            <p:cNvSpPr/>
            <p:nvPr/>
          </p:nvSpPr>
          <p:spPr>
            <a:xfrm>
              <a:off x="4471250" y="2858850"/>
              <a:ext cx="16475" cy="16500"/>
            </a:xfrm>
            <a:custGeom>
              <a:rect b="b" l="l" r="r" t="t"/>
              <a:pathLst>
                <a:path extrusionOk="0" h="660" w="659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6"/>
            <p:cNvSpPr/>
            <p:nvPr/>
          </p:nvSpPr>
          <p:spPr>
            <a:xfrm>
              <a:off x="4504175" y="287532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0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6"/>
            <p:cNvSpPr/>
            <p:nvPr/>
          </p:nvSpPr>
          <p:spPr>
            <a:xfrm>
              <a:off x="4520625" y="287532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6"/>
            <p:cNvSpPr/>
            <p:nvPr/>
          </p:nvSpPr>
          <p:spPr>
            <a:xfrm>
              <a:off x="4537075" y="287532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6"/>
            <p:cNvSpPr/>
            <p:nvPr/>
          </p:nvSpPr>
          <p:spPr>
            <a:xfrm>
              <a:off x="4487700" y="287532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1" y="0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26"/>
            <p:cNvSpPr/>
            <p:nvPr/>
          </p:nvSpPr>
          <p:spPr>
            <a:xfrm>
              <a:off x="4504175" y="289177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1"/>
                  </a:moveTo>
                  <a:lnTo>
                    <a:pt x="0" y="659"/>
                  </a:lnTo>
                  <a:lnTo>
                    <a:pt x="658" y="659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26"/>
            <p:cNvSpPr/>
            <p:nvPr/>
          </p:nvSpPr>
          <p:spPr>
            <a:xfrm>
              <a:off x="4520625" y="289177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1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6"/>
            <p:cNvSpPr/>
            <p:nvPr/>
          </p:nvSpPr>
          <p:spPr>
            <a:xfrm>
              <a:off x="4487700" y="289177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1" y="1"/>
                  </a:moveTo>
                  <a:lnTo>
                    <a:pt x="1" y="659"/>
                  </a:lnTo>
                  <a:lnTo>
                    <a:pt x="659" y="65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6"/>
            <p:cNvSpPr/>
            <p:nvPr/>
          </p:nvSpPr>
          <p:spPr>
            <a:xfrm>
              <a:off x="4471250" y="2875325"/>
              <a:ext cx="16475" cy="16475"/>
            </a:xfrm>
            <a:custGeom>
              <a:rect b="b" l="l" r="r" t="t"/>
              <a:pathLst>
                <a:path extrusionOk="0" h="659" w="659">
                  <a:moveTo>
                    <a:pt x="0" y="0"/>
                  </a:moveTo>
                  <a:lnTo>
                    <a:pt x="0" y="659"/>
                  </a:lnTo>
                  <a:lnTo>
                    <a:pt x="659" y="65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6"/>
            <p:cNvSpPr/>
            <p:nvPr/>
          </p:nvSpPr>
          <p:spPr>
            <a:xfrm>
              <a:off x="4455175" y="2875325"/>
              <a:ext cx="16100" cy="16475"/>
            </a:xfrm>
            <a:custGeom>
              <a:rect b="b" l="l" r="r" t="t"/>
              <a:pathLst>
                <a:path extrusionOk="0" h="659" w="644">
                  <a:moveTo>
                    <a:pt x="1" y="0"/>
                  </a:moveTo>
                  <a:lnTo>
                    <a:pt x="1" y="659"/>
                  </a:lnTo>
                  <a:lnTo>
                    <a:pt x="643" y="65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1" name="Google Shape;2661;p26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2662" name="Google Shape;2662;p26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2663" name="Google Shape;2663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6" name="Google Shape;2706;p26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2707" name="Google Shape;2707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50" name="Google Shape;2750;p26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2751" name="Google Shape;2751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94" name="Google Shape;2794;p26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2795" name="Google Shape;2795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9" name="Google Shape;2809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0" name="Google Shape;2810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Google Shape;2827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8" name="Google Shape;2828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1" name="Google Shape;2831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2" name="Google Shape;2832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3" name="Google Shape;2833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5" name="Google Shape;2835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Google Shape;2836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7" name="Google Shape;2837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8" name="Google Shape;2838;p26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2839" name="Google Shape;2839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0" name="Google Shape;2840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1" name="Google Shape;2841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3" name="Google Shape;2843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4" name="Google Shape;2844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5" name="Google Shape;2845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6" name="Google Shape;2846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7" name="Google Shape;2857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3" name="Google Shape;2863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4" name="Google Shape;2864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5" name="Google Shape;2865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2" name="Google Shape;2882;p26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2883" name="Google Shape;2883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6" name="Google Shape;2926;p26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2927" name="Google Shape;2927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0" name="Google Shape;2970;p26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2971" name="Google Shape;2971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4" name="Google Shape;3014;p26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3015" name="Google Shape;3015;p2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2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2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2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2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2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2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2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2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2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2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2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2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2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2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2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2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2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p2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4" name="Google Shape;3034;p2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2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2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2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2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2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2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2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2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p2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p2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2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2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2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2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2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2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2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2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2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2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2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2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2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58" name="Google Shape;3058;p26"/>
          <p:cNvGrpSpPr/>
          <p:nvPr/>
        </p:nvGrpSpPr>
        <p:grpSpPr>
          <a:xfrm>
            <a:off x="256301" y="147620"/>
            <a:ext cx="926943" cy="228567"/>
            <a:chOff x="256301" y="147620"/>
            <a:chExt cx="926943" cy="228567"/>
          </a:xfrm>
        </p:grpSpPr>
        <p:grpSp>
          <p:nvGrpSpPr>
            <p:cNvPr id="3059" name="Google Shape;3059;p26"/>
            <p:cNvGrpSpPr/>
            <p:nvPr/>
          </p:nvGrpSpPr>
          <p:grpSpPr>
            <a:xfrm>
              <a:off x="256301" y="147620"/>
              <a:ext cx="266546" cy="228567"/>
              <a:chOff x="256301" y="147620"/>
              <a:chExt cx="266546" cy="228567"/>
            </a:xfrm>
          </p:grpSpPr>
          <p:sp>
            <p:nvSpPr>
              <p:cNvPr id="3060" name="Google Shape;3060;p26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26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26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p26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26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26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26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26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26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26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26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26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p26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26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26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26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26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26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26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26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p26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26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p26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3" name="Google Shape;3083;p26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26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5" name="Google Shape;3085;p26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p26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7" name="Google Shape;3087;p26"/>
            <p:cNvGrpSpPr/>
            <p:nvPr/>
          </p:nvGrpSpPr>
          <p:grpSpPr>
            <a:xfrm>
              <a:off x="586498" y="147620"/>
              <a:ext cx="266546" cy="228567"/>
              <a:chOff x="586498" y="147620"/>
              <a:chExt cx="266546" cy="228567"/>
            </a:xfrm>
          </p:grpSpPr>
          <p:sp>
            <p:nvSpPr>
              <p:cNvPr id="3088" name="Google Shape;3088;p2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2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2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2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2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3" name="Google Shape;3093;p2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2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5" name="Google Shape;3095;p2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6" name="Google Shape;3096;p2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2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2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2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0" name="Google Shape;3100;p2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2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2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3" name="Google Shape;3103;p2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2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2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2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2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8" name="Google Shape;3108;p2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9" name="Google Shape;3109;p2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0" name="Google Shape;3110;p2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1" name="Google Shape;3111;p2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2" name="Google Shape;3112;p2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2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4" name="Google Shape;3114;p2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15" name="Google Shape;3115;p26"/>
            <p:cNvGrpSpPr/>
            <p:nvPr/>
          </p:nvGrpSpPr>
          <p:grpSpPr>
            <a:xfrm>
              <a:off x="916698" y="147620"/>
              <a:ext cx="266546" cy="228567"/>
              <a:chOff x="586498" y="147620"/>
              <a:chExt cx="266546" cy="228567"/>
            </a:xfrm>
          </p:grpSpPr>
          <p:sp>
            <p:nvSpPr>
              <p:cNvPr id="3116" name="Google Shape;3116;p26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7" name="Google Shape;3117;p26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8" name="Google Shape;3118;p26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9" name="Google Shape;3119;p26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26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26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26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26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26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26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26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26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26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26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26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26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26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26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26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26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26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26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26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26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26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26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26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43" name="Google Shape;3143;p26"/>
          <p:cNvSpPr txBox="1"/>
          <p:nvPr>
            <p:ph type="title"/>
          </p:nvPr>
        </p:nvSpPr>
        <p:spPr>
          <a:xfrm>
            <a:off x="720000" y="2751613"/>
            <a:ext cx="4891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44" name="Google Shape;3144;p26"/>
          <p:cNvSpPr txBox="1"/>
          <p:nvPr>
            <p:ph idx="1" type="subTitle"/>
          </p:nvPr>
        </p:nvSpPr>
        <p:spPr>
          <a:xfrm>
            <a:off x="720000" y="3500100"/>
            <a:ext cx="4891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45" name="Google Shape;3145;p26"/>
          <p:cNvSpPr txBox="1"/>
          <p:nvPr>
            <p:ph idx="2" type="title"/>
          </p:nvPr>
        </p:nvSpPr>
        <p:spPr>
          <a:xfrm>
            <a:off x="790450" y="1355863"/>
            <a:ext cx="1624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grpSp>
        <p:nvGrpSpPr>
          <p:cNvPr id="3146" name="Google Shape;3146;p26"/>
          <p:cNvGrpSpPr/>
          <p:nvPr/>
        </p:nvGrpSpPr>
        <p:grpSpPr>
          <a:xfrm>
            <a:off x="6449654" y="3991276"/>
            <a:ext cx="1120238" cy="612226"/>
            <a:chOff x="4243175" y="1124500"/>
            <a:chExt cx="240250" cy="131300"/>
          </a:xfrm>
        </p:grpSpPr>
        <p:sp>
          <p:nvSpPr>
            <p:cNvPr id="3147" name="Google Shape;3147;p26"/>
            <p:cNvSpPr/>
            <p:nvPr/>
          </p:nvSpPr>
          <p:spPr>
            <a:xfrm>
              <a:off x="4352525" y="112450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26"/>
            <p:cNvSpPr/>
            <p:nvPr/>
          </p:nvSpPr>
          <p:spPr>
            <a:xfrm>
              <a:off x="4352525" y="1146450"/>
              <a:ext cx="21575" cy="21950"/>
            </a:xfrm>
            <a:custGeom>
              <a:rect b="b" l="l" r="r" t="t"/>
              <a:pathLst>
                <a:path extrusionOk="0" h="878" w="863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26"/>
            <p:cNvSpPr/>
            <p:nvPr/>
          </p:nvSpPr>
          <p:spPr>
            <a:xfrm>
              <a:off x="4243175" y="11683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9"/>
                  </a:lnTo>
                  <a:lnTo>
                    <a:pt x="879" y="879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26"/>
            <p:cNvSpPr/>
            <p:nvPr/>
          </p:nvSpPr>
          <p:spPr>
            <a:xfrm>
              <a:off x="4330575" y="11683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26"/>
            <p:cNvSpPr/>
            <p:nvPr/>
          </p:nvSpPr>
          <p:spPr>
            <a:xfrm>
              <a:off x="4352525" y="116837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9"/>
                  </a:lnTo>
                  <a:lnTo>
                    <a:pt x="862" y="879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26"/>
            <p:cNvSpPr/>
            <p:nvPr/>
          </p:nvSpPr>
          <p:spPr>
            <a:xfrm>
              <a:off x="4374075" y="1168375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26"/>
            <p:cNvSpPr/>
            <p:nvPr/>
          </p:nvSpPr>
          <p:spPr>
            <a:xfrm>
              <a:off x="4243175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26"/>
            <p:cNvSpPr/>
            <p:nvPr/>
          </p:nvSpPr>
          <p:spPr>
            <a:xfrm>
              <a:off x="4265125" y="1190325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1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26"/>
            <p:cNvSpPr/>
            <p:nvPr/>
          </p:nvSpPr>
          <p:spPr>
            <a:xfrm>
              <a:off x="4308625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26"/>
            <p:cNvSpPr/>
            <p:nvPr/>
          </p:nvSpPr>
          <p:spPr>
            <a:xfrm>
              <a:off x="4330575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26"/>
            <p:cNvSpPr/>
            <p:nvPr/>
          </p:nvSpPr>
          <p:spPr>
            <a:xfrm>
              <a:off x="4352525" y="1190325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1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26"/>
            <p:cNvSpPr/>
            <p:nvPr/>
          </p:nvSpPr>
          <p:spPr>
            <a:xfrm>
              <a:off x="4374075" y="1190325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1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26"/>
            <p:cNvSpPr/>
            <p:nvPr/>
          </p:nvSpPr>
          <p:spPr>
            <a:xfrm>
              <a:off x="4396000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1" y="1"/>
                  </a:moveTo>
                  <a:lnTo>
                    <a:pt x="1" y="863"/>
                  </a:lnTo>
                  <a:lnTo>
                    <a:pt x="879" y="863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26"/>
            <p:cNvSpPr/>
            <p:nvPr/>
          </p:nvSpPr>
          <p:spPr>
            <a:xfrm>
              <a:off x="4439900" y="1190325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1"/>
                  </a:moveTo>
                  <a:lnTo>
                    <a:pt x="0" y="863"/>
                  </a:lnTo>
                  <a:lnTo>
                    <a:pt x="863" y="863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26"/>
            <p:cNvSpPr/>
            <p:nvPr/>
          </p:nvSpPr>
          <p:spPr>
            <a:xfrm>
              <a:off x="4243175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26"/>
            <p:cNvSpPr/>
            <p:nvPr/>
          </p:nvSpPr>
          <p:spPr>
            <a:xfrm>
              <a:off x="4265125" y="121187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26"/>
            <p:cNvSpPr/>
            <p:nvPr/>
          </p:nvSpPr>
          <p:spPr>
            <a:xfrm>
              <a:off x="4286675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26"/>
            <p:cNvSpPr/>
            <p:nvPr/>
          </p:nvSpPr>
          <p:spPr>
            <a:xfrm>
              <a:off x="4308625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26"/>
            <p:cNvSpPr/>
            <p:nvPr/>
          </p:nvSpPr>
          <p:spPr>
            <a:xfrm>
              <a:off x="4330575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26"/>
            <p:cNvSpPr/>
            <p:nvPr/>
          </p:nvSpPr>
          <p:spPr>
            <a:xfrm>
              <a:off x="4352525" y="121187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26"/>
            <p:cNvSpPr/>
            <p:nvPr/>
          </p:nvSpPr>
          <p:spPr>
            <a:xfrm>
              <a:off x="4374075" y="1211875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26"/>
            <p:cNvSpPr/>
            <p:nvPr/>
          </p:nvSpPr>
          <p:spPr>
            <a:xfrm>
              <a:off x="4396000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26"/>
            <p:cNvSpPr/>
            <p:nvPr/>
          </p:nvSpPr>
          <p:spPr>
            <a:xfrm>
              <a:off x="4417950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26"/>
            <p:cNvSpPr/>
            <p:nvPr/>
          </p:nvSpPr>
          <p:spPr>
            <a:xfrm>
              <a:off x="4439900" y="121187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26"/>
            <p:cNvSpPr/>
            <p:nvPr/>
          </p:nvSpPr>
          <p:spPr>
            <a:xfrm>
              <a:off x="4243175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26"/>
            <p:cNvSpPr/>
            <p:nvPr/>
          </p:nvSpPr>
          <p:spPr>
            <a:xfrm>
              <a:off x="4265125" y="123382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1" y="0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26"/>
            <p:cNvSpPr/>
            <p:nvPr/>
          </p:nvSpPr>
          <p:spPr>
            <a:xfrm>
              <a:off x="4286675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26"/>
            <p:cNvSpPr/>
            <p:nvPr/>
          </p:nvSpPr>
          <p:spPr>
            <a:xfrm>
              <a:off x="4308625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26"/>
            <p:cNvSpPr/>
            <p:nvPr/>
          </p:nvSpPr>
          <p:spPr>
            <a:xfrm>
              <a:off x="4330575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26"/>
            <p:cNvSpPr/>
            <p:nvPr/>
          </p:nvSpPr>
          <p:spPr>
            <a:xfrm>
              <a:off x="4352525" y="123382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0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26"/>
            <p:cNvSpPr/>
            <p:nvPr/>
          </p:nvSpPr>
          <p:spPr>
            <a:xfrm>
              <a:off x="4374075" y="1233825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0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26"/>
            <p:cNvSpPr/>
            <p:nvPr/>
          </p:nvSpPr>
          <p:spPr>
            <a:xfrm>
              <a:off x="4396000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9" y="878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26"/>
            <p:cNvSpPr/>
            <p:nvPr/>
          </p:nvSpPr>
          <p:spPr>
            <a:xfrm>
              <a:off x="4417950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26"/>
            <p:cNvSpPr/>
            <p:nvPr/>
          </p:nvSpPr>
          <p:spPr>
            <a:xfrm>
              <a:off x="4439900" y="1233825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0"/>
                  </a:moveTo>
                  <a:lnTo>
                    <a:pt x="0" y="878"/>
                  </a:lnTo>
                  <a:lnTo>
                    <a:pt x="863" y="878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26"/>
            <p:cNvSpPr/>
            <p:nvPr/>
          </p:nvSpPr>
          <p:spPr>
            <a:xfrm>
              <a:off x="4461450" y="11683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9"/>
                  </a:lnTo>
                  <a:lnTo>
                    <a:pt x="878" y="879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26"/>
            <p:cNvSpPr/>
            <p:nvPr/>
          </p:nvSpPr>
          <p:spPr>
            <a:xfrm>
              <a:off x="4461450" y="1190325"/>
              <a:ext cx="21975" cy="21575"/>
            </a:xfrm>
            <a:custGeom>
              <a:rect b="b" l="l" r="r" t="t"/>
              <a:pathLst>
                <a:path extrusionOk="0" h="863" w="879">
                  <a:moveTo>
                    <a:pt x="1" y="1"/>
                  </a:moveTo>
                  <a:lnTo>
                    <a:pt x="1" y="863"/>
                  </a:lnTo>
                  <a:lnTo>
                    <a:pt x="878" y="86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BD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26"/>
            <p:cNvSpPr/>
            <p:nvPr/>
          </p:nvSpPr>
          <p:spPr>
            <a:xfrm>
              <a:off x="4461450" y="121187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1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26"/>
            <p:cNvSpPr/>
            <p:nvPr/>
          </p:nvSpPr>
          <p:spPr>
            <a:xfrm>
              <a:off x="4461450" y="1233825"/>
              <a:ext cx="21975" cy="21975"/>
            </a:xfrm>
            <a:custGeom>
              <a:rect b="b" l="l" r="r" t="t"/>
              <a:pathLst>
                <a:path extrusionOk="0" h="879" w="879">
                  <a:moveTo>
                    <a:pt x="1" y="0"/>
                  </a:moveTo>
                  <a:lnTo>
                    <a:pt x="1" y="878"/>
                  </a:lnTo>
                  <a:lnTo>
                    <a:pt x="878" y="878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5" name="Google Shape;3185;p26"/>
          <p:cNvGrpSpPr/>
          <p:nvPr/>
        </p:nvGrpSpPr>
        <p:grpSpPr>
          <a:xfrm>
            <a:off x="7374357" y="1229181"/>
            <a:ext cx="1049634" cy="523940"/>
            <a:chOff x="138482" y="584556"/>
            <a:chExt cx="1049634" cy="523940"/>
          </a:xfrm>
        </p:grpSpPr>
        <p:sp>
          <p:nvSpPr>
            <p:cNvPr id="3186" name="Google Shape;3186;p26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26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26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26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26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26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26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26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26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26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26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26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26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26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26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1" name="Google Shape;3201;p26"/>
          <p:cNvGrpSpPr/>
          <p:nvPr/>
        </p:nvGrpSpPr>
        <p:grpSpPr>
          <a:xfrm flipH="1">
            <a:off x="4047181" y="540006"/>
            <a:ext cx="1049634" cy="523940"/>
            <a:chOff x="138482" y="584556"/>
            <a:chExt cx="1049634" cy="523940"/>
          </a:xfrm>
        </p:grpSpPr>
        <p:sp>
          <p:nvSpPr>
            <p:cNvPr id="3202" name="Google Shape;3202;p26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26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26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26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26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26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26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26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26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26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26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26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26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27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3219" name="Google Shape;3219;p27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3220" name="Google Shape;3220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5" name="Google Shape;3225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9" name="Google Shape;3229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6" name="Google Shape;3236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3" name="Google Shape;3263;p27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3264" name="Google Shape;3264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2" name="Google Shape;3282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8" name="Google Shape;3288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3" name="Google Shape;3293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4" name="Google Shape;3294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5" name="Google Shape;3295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6" name="Google Shape;3296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0" name="Google Shape;3300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1" name="Google Shape;3301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5" name="Google Shape;3305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6" name="Google Shape;3306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7" name="Google Shape;3307;p27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3308" name="Google Shape;3308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1" name="Google Shape;3331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2" name="Google Shape;3332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3" name="Google Shape;3333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2" name="Google Shape;3342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3" name="Google Shape;3343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4" name="Google Shape;3344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5" name="Google Shape;3345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1" name="Google Shape;3351;p27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3352" name="Google Shape;3352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5" name="Google Shape;3355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6" name="Google Shape;3356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7" name="Google Shape;3357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8" name="Google Shape;3358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9" name="Google Shape;3359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0" name="Google Shape;3360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1" name="Google Shape;3361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2" name="Google Shape;3362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3" name="Google Shape;3363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4" name="Google Shape;3364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5" name="Google Shape;3365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6" name="Google Shape;3366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7" name="Google Shape;3367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8" name="Google Shape;3368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9" name="Google Shape;3369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0" name="Google Shape;3370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1" name="Google Shape;3371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2" name="Google Shape;3372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3" name="Google Shape;3373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4" name="Google Shape;3374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5" name="Google Shape;3375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6" name="Google Shape;3376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7" name="Google Shape;3377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8" name="Google Shape;3378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9" name="Google Shape;3379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0" name="Google Shape;3380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1" name="Google Shape;3381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2" name="Google Shape;3382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3" name="Google Shape;3383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4" name="Google Shape;3384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Google Shape;3385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6" name="Google Shape;3386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9" name="Google Shape;3389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0" name="Google Shape;3390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1" name="Google Shape;3391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2" name="Google Shape;3392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5" name="Google Shape;3395;p27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3396" name="Google Shape;3396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7" name="Google Shape;3397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4" name="Google Shape;3404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5" name="Google Shape;3405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6" name="Google Shape;3406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7" name="Google Shape;3407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8" name="Google Shape;3408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9" name="Google Shape;3419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0" name="Google Shape;3430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1" name="Google Shape;3431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2" name="Google Shape;3432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3" name="Google Shape;3433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4" name="Google Shape;3434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5" name="Google Shape;3435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6" name="Google Shape;3436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7" name="Google Shape;3437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8" name="Google Shape;3438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39" name="Google Shape;3439;p27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3440" name="Google Shape;3440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1" name="Google Shape;3441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2" name="Google Shape;3442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3" name="Google Shape;3443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4" name="Google Shape;3444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5" name="Google Shape;3445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6" name="Google Shape;3446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7" name="Google Shape;3447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8" name="Google Shape;3448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9" name="Google Shape;3449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0" name="Google Shape;3450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1" name="Google Shape;3451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2" name="Google Shape;3452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3" name="Google Shape;3453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4" name="Google Shape;3454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6" name="Google Shape;3456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7" name="Google Shape;3457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8" name="Google Shape;3458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0" name="Google Shape;3460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1" name="Google Shape;3461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2" name="Google Shape;3462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3" name="Google Shape;3463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4" name="Google Shape;3464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5" name="Google Shape;3465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6" name="Google Shape;3466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7" name="Google Shape;3467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8" name="Google Shape;3468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9" name="Google Shape;3469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0" name="Google Shape;3470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1" name="Google Shape;3471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2" name="Google Shape;3472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3" name="Google Shape;3473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4" name="Google Shape;3474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5" name="Google Shape;3475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6" name="Google Shape;3476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7" name="Google Shape;3477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8" name="Google Shape;3478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9" name="Google Shape;3479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0" name="Google Shape;3480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1" name="Google Shape;3481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3" name="Google Shape;3483;p27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3484" name="Google Shape;3484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5" name="Google Shape;3485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6" name="Google Shape;3486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7" name="Google Shape;3487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8" name="Google Shape;3488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9" name="Google Shape;3489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0" name="Google Shape;3490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2" name="Google Shape;3492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3" name="Google Shape;3493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4" name="Google Shape;3494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5" name="Google Shape;3495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6" name="Google Shape;3496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Google Shape;3497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8" name="Google Shape;3498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9" name="Google Shape;3499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0" name="Google Shape;3500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1" name="Google Shape;3501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2" name="Google Shape;3502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9" name="Google Shape;3509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1" name="Google Shape;3511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2" name="Google Shape;3512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3" name="Google Shape;3513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4" name="Google Shape;3514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5" name="Google Shape;3515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6" name="Google Shape;3516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7" name="Google Shape;3517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8" name="Google Shape;3518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9" name="Google Shape;3519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0" name="Google Shape;3520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1" name="Google Shape;3521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2" name="Google Shape;3522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Google Shape;3523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Google Shape;3524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5" name="Google Shape;3525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6" name="Google Shape;3526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7" name="Google Shape;3527;p27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3528" name="Google Shape;3528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9" name="Google Shape;3529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0" name="Google Shape;3530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1" name="Google Shape;3531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2" name="Google Shape;3532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3" name="Google Shape;3533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4" name="Google Shape;3534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1" name="Google Shape;3541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5" name="Google Shape;3545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9" name="Google Shape;3549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0" name="Google Shape;3550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2" name="Google Shape;3552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3" name="Google Shape;3553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4" name="Google Shape;3554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1" name="Google Shape;3561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3" name="Google Shape;3563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4" name="Google Shape;3564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5" name="Google Shape;3565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6" name="Google Shape;3566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7" name="Google Shape;3567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8" name="Google Shape;3568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1" name="Google Shape;3571;p27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3572" name="Google Shape;3572;p2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3" name="Google Shape;3573;p2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4" name="Google Shape;3574;p2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5" name="Google Shape;3575;p2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6" name="Google Shape;3576;p2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7" name="Google Shape;3577;p2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2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2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0" name="Google Shape;3580;p2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2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2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2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2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2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6" name="Google Shape;3586;p2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7" name="Google Shape;3587;p2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2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9" name="Google Shape;3589;p2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0" name="Google Shape;3590;p2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1" name="Google Shape;3591;p2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2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3" name="Google Shape;3593;p2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Google Shape;3594;p2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Google Shape;3595;p2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2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Google Shape;3597;p2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8" name="Google Shape;3598;p2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9" name="Google Shape;3599;p2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0" name="Google Shape;3600;p2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1" name="Google Shape;3601;p2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2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2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4" name="Google Shape;3604;p2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5" name="Google Shape;3605;p2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2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2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2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9" name="Google Shape;3609;p2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0" name="Google Shape;3610;p2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1" name="Google Shape;3611;p2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2" name="Google Shape;3612;p2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3" name="Google Shape;3613;p2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p2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15" name="Google Shape;3615;p27"/>
          <p:cNvGrpSpPr/>
          <p:nvPr/>
        </p:nvGrpSpPr>
        <p:grpSpPr>
          <a:xfrm>
            <a:off x="256301" y="147620"/>
            <a:ext cx="926943" cy="228567"/>
            <a:chOff x="256301" y="147620"/>
            <a:chExt cx="926943" cy="228567"/>
          </a:xfrm>
        </p:grpSpPr>
        <p:grpSp>
          <p:nvGrpSpPr>
            <p:cNvPr id="3616" name="Google Shape;3616;p27"/>
            <p:cNvGrpSpPr/>
            <p:nvPr/>
          </p:nvGrpSpPr>
          <p:grpSpPr>
            <a:xfrm>
              <a:off x="256301" y="147620"/>
              <a:ext cx="266546" cy="228567"/>
              <a:chOff x="256301" y="147620"/>
              <a:chExt cx="266546" cy="228567"/>
            </a:xfrm>
          </p:grpSpPr>
          <p:sp>
            <p:nvSpPr>
              <p:cNvPr id="3617" name="Google Shape;3617;p27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8" name="Google Shape;3618;p27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9" name="Google Shape;3619;p27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0" name="Google Shape;3620;p27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1" name="Google Shape;3621;p27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2" name="Google Shape;3622;p27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3" name="Google Shape;3623;p27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4" name="Google Shape;3624;p27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5" name="Google Shape;3625;p27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6" name="Google Shape;3626;p27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7" name="Google Shape;3627;p27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8" name="Google Shape;3628;p27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9" name="Google Shape;3629;p27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0" name="Google Shape;3630;p27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1" name="Google Shape;3631;p27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2" name="Google Shape;3632;p27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3" name="Google Shape;3633;p27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4" name="Google Shape;3634;p27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5" name="Google Shape;3635;p27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6" name="Google Shape;3636;p27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7" name="Google Shape;3637;p27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8" name="Google Shape;3638;p27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9" name="Google Shape;3639;p27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0" name="Google Shape;3640;p27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1" name="Google Shape;3641;p27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2" name="Google Shape;3642;p27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3" name="Google Shape;3643;p27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44" name="Google Shape;3644;p27"/>
            <p:cNvGrpSpPr/>
            <p:nvPr/>
          </p:nvGrpSpPr>
          <p:grpSpPr>
            <a:xfrm>
              <a:off x="586498" y="147620"/>
              <a:ext cx="266546" cy="228567"/>
              <a:chOff x="586498" y="147620"/>
              <a:chExt cx="266546" cy="228567"/>
            </a:xfrm>
          </p:grpSpPr>
          <p:sp>
            <p:nvSpPr>
              <p:cNvPr id="3645" name="Google Shape;3645;p2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6" name="Google Shape;3646;p2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7" name="Google Shape;3647;p2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8" name="Google Shape;3648;p2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9" name="Google Shape;3649;p2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0" name="Google Shape;3650;p2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Google Shape;3651;p2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Google Shape;3652;p2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2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2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5" name="Google Shape;3655;p2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6" name="Google Shape;3656;p2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Google Shape;3657;p2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2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2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2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1" name="Google Shape;3661;p2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2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2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2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2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2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2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2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2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2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1" name="Google Shape;3671;p2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2" name="Google Shape;3672;p27"/>
            <p:cNvGrpSpPr/>
            <p:nvPr/>
          </p:nvGrpSpPr>
          <p:grpSpPr>
            <a:xfrm>
              <a:off x="916698" y="147620"/>
              <a:ext cx="266546" cy="228567"/>
              <a:chOff x="586498" y="147620"/>
              <a:chExt cx="266546" cy="228567"/>
            </a:xfrm>
          </p:grpSpPr>
          <p:sp>
            <p:nvSpPr>
              <p:cNvPr id="3673" name="Google Shape;3673;p27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27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27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27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27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27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27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27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27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27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27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27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27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27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27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27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27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27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27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2" name="Google Shape;3692;p27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3" name="Google Shape;3693;p27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4" name="Google Shape;3694;p27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27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6" name="Google Shape;3696;p27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27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8" name="Google Shape;3698;p27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9" name="Google Shape;3699;p27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00" name="Google Shape;3700;p27"/>
          <p:cNvGrpSpPr/>
          <p:nvPr/>
        </p:nvGrpSpPr>
        <p:grpSpPr>
          <a:xfrm>
            <a:off x="7096041" y="3840262"/>
            <a:ext cx="572218" cy="763255"/>
            <a:chOff x="4559025" y="512425"/>
            <a:chExt cx="175975" cy="234725"/>
          </a:xfrm>
        </p:grpSpPr>
        <p:sp>
          <p:nvSpPr>
            <p:cNvPr id="3701" name="Google Shape;3701;p27"/>
            <p:cNvSpPr/>
            <p:nvPr/>
          </p:nvSpPr>
          <p:spPr>
            <a:xfrm>
              <a:off x="4617400" y="51242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27"/>
            <p:cNvSpPr/>
            <p:nvPr/>
          </p:nvSpPr>
          <p:spPr>
            <a:xfrm>
              <a:off x="4637000" y="5320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27"/>
            <p:cNvSpPr/>
            <p:nvPr/>
          </p:nvSpPr>
          <p:spPr>
            <a:xfrm>
              <a:off x="46174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AEC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27"/>
            <p:cNvSpPr/>
            <p:nvPr/>
          </p:nvSpPr>
          <p:spPr>
            <a:xfrm>
              <a:off x="46370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27"/>
            <p:cNvSpPr/>
            <p:nvPr/>
          </p:nvSpPr>
          <p:spPr>
            <a:xfrm>
              <a:off x="46566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27"/>
            <p:cNvSpPr/>
            <p:nvPr/>
          </p:nvSpPr>
          <p:spPr>
            <a:xfrm>
              <a:off x="46174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27"/>
            <p:cNvSpPr/>
            <p:nvPr/>
          </p:nvSpPr>
          <p:spPr>
            <a:xfrm>
              <a:off x="46370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27"/>
            <p:cNvSpPr/>
            <p:nvPr/>
          </p:nvSpPr>
          <p:spPr>
            <a:xfrm>
              <a:off x="46566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27"/>
            <p:cNvSpPr/>
            <p:nvPr/>
          </p:nvSpPr>
          <p:spPr>
            <a:xfrm>
              <a:off x="4598200" y="5907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27"/>
            <p:cNvSpPr/>
            <p:nvPr/>
          </p:nvSpPr>
          <p:spPr>
            <a:xfrm>
              <a:off x="46174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27"/>
            <p:cNvSpPr/>
            <p:nvPr/>
          </p:nvSpPr>
          <p:spPr>
            <a:xfrm>
              <a:off x="46370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27"/>
            <p:cNvSpPr/>
            <p:nvPr/>
          </p:nvSpPr>
          <p:spPr>
            <a:xfrm>
              <a:off x="46566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27"/>
            <p:cNvSpPr/>
            <p:nvPr/>
          </p:nvSpPr>
          <p:spPr>
            <a:xfrm>
              <a:off x="4676200" y="5907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27"/>
            <p:cNvSpPr/>
            <p:nvPr/>
          </p:nvSpPr>
          <p:spPr>
            <a:xfrm>
              <a:off x="4578625" y="6099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27"/>
            <p:cNvSpPr/>
            <p:nvPr/>
          </p:nvSpPr>
          <p:spPr>
            <a:xfrm>
              <a:off x="4598200" y="6099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27"/>
            <p:cNvSpPr/>
            <p:nvPr/>
          </p:nvSpPr>
          <p:spPr>
            <a:xfrm>
              <a:off x="46174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27"/>
            <p:cNvSpPr/>
            <p:nvPr/>
          </p:nvSpPr>
          <p:spPr>
            <a:xfrm>
              <a:off x="46370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27"/>
            <p:cNvSpPr/>
            <p:nvPr/>
          </p:nvSpPr>
          <p:spPr>
            <a:xfrm>
              <a:off x="46566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27"/>
            <p:cNvSpPr/>
            <p:nvPr/>
          </p:nvSpPr>
          <p:spPr>
            <a:xfrm>
              <a:off x="4676200" y="6099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27"/>
            <p:cNvSpPr/>
            <p:nvPr/>
          </p:nvSpPr>
          <p:spPr>
            <a:xfrm>
              <a:off x="4695775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27"/>
            <p:cNvSpPr/>
            <p:nvPr/>
          </p:nvSpPr>
          <p:spPr>
            <a:xfrm>
              <a:off x="455902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27"/>
            <p:cNvSpPr/>
            <p:nvPr/>
          </p:nvSpPr>
          <p:spPr>
            <a:xfrm>
              <a:off x="4578625" y="6295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27"/>
            <p:cNvSpPr/>
            <p:nvPr/>
          </p:nvSpPr>
          <p:spPr>
            <a:xfrm>
              <a:off x="4598200" y="6295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27"/>
            <p:cNvSpPr/>
            <p:nvPr/>
          </p:nvSpPr>
          <p:spPr>
            <a:xfrm>
              <a:off x="46174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27"/>
            <p:cNvSpPr/>
            <p:nvPr/>
          </p:nvSpPr>
          <p:spPr>
            <a:xfrm>
              <a:off x="46370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27"/>
            <p:cNvSpPr/>
            <p:nvPr/>
          </p:nvSpPr>
          <p:spPr>
            <a:xfrm>
              <a:off x="46566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27"/>
            <p:cNvSpPr/>
            <p:nvPr/>
          </p:nvSpPr>
          <p:spPr>
            <a:xfrm>
              <a:off x="4676200" y="6295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27"/>
            <p:cNvSpPr/>
            <p:nvPr/>
          </p:nvSpPr>
          <p:spPr>
            <a:xfrm>
              <a:off x="469577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27"/>
            <p:cNvSpPr/>
            <p:nvPr/>
          </p:nvSpPr>
          <p:spPr>
            <a:xfrm>
              <a:off x="471537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27"/>
            <p:cNvSpPr/>
            <p:nvPr/>
          </p:nvSpPr>
          <p:spPr>
            <a:xfrm>
              <a:off x="455902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27"/>
            <p:cNvSpPr/>
            <p:nvPr/>
          </p:nvSpPr>
          <p:spPr>
            <a:xfrm>
              <a:off x="4578625" y="6491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27"/>
            <p:cNvSpPr/>
            <p:nvPr/>
          </p:nvSpPr>
          <p:spPr>
            <a:xfrm>
              <a:off x="4598200" y="6491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27"/>
            <p:cNvSpPr/>
            <p:nvPr/>
          </p:nvSpPr>
          <p:spPr>
            <a:xfrm>
              <a:off x="46174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27"/>
            <p:cNvSpPr/>
            <p:nvPr/>
          </p:nvSpPr>
          <p:spPr>
            <a:xfrm>
              <a:off x="46370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27"/>
            <p:cNvSpPr/>
            <p:nvPr/>
          </p:nvSpPr>
          <p:spPr>
            <a:xfrm>
              <a:off x="46566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27"/>
            <p:cNvSpPr/>
            <p:nvPr/>
          </p:nvSpPr>
          <p:spPr>
            <a:xfrm>
              <a:off x="4676200" y="6491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27"/>
            <p:cNvSpPr/>
            <p:nvPr/>
          </p:nvSpPr>
          <p:spPr>
            <a:xfrm>
              <a:off x="469577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27"/>
            <p:cNvSpPr/>
            <p:nvPr/>
          </p:nvSpPr>
          <p:spPr>
            <a:xfrm>
              <a:off x="471537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27"/>
            <p:cNvSpPr/>
            <p:nvPr/>
          </p:nvSpPr>
          <p:spPr>
            <a:xfrm>
              <a:off x="455902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27"/>
            <p:cNvSpPr/>
            <p:nvPr/>
          </p:nvSpPr>
          <p:spPr>
            <a:xfrm>
              <a:off x="4578625" y="668775"/>
              <a:ext cx="19600" cy="19600"/>
            </a:xfrm>
            <a:custGeom>
              <a:rect b="b" l="l" r="r" t="t"/>
              <a:pathLst>
                <a:path extrusionOk="0" h="784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27"/>
            <p:cNvSpPr/>
            <p:nvPr/>
          </p:nvSpPr>
          <p:spPr>
            <a:xfrm>
              <a:off x="4598200" y="668775"/>
              <a:ext cx="19225" cy="19600"/>
            </a:xfrm>
            <a:custGeom>
              <a:rect b="b" l="l" r="r" t="t"/>
              <a:pathLst>
                <a:path extrusionOk="0" h="784" w="769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27"/>
            <p:cNvSpPr/>
            <p:nvPr/>
          </p:nvSpPr>
          <p:spPr>
            <a:xfrm>
              <a:off x="46174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27"/>
            <p:cNvSpPr/>
            <p:nvPr/>
          </p:nvSpPr>
          <p:spPr>
            <a:xfrm>
              <a:off x="46370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27"/>
            <p:cNvSpPr/>
            <p:nvPr/>
          </p:nvSpPr>
          <p:spPr>
            <a:xfrm>
              <a:off x="46566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27"/>
            <p:cNvSpPr/>
            <p:nvPr/>
          </p:nvSpPr>
          <p:spPr>
            <a:xfrm>
              <a:off x="4676200" y="668775"/>
              <a:ext cx="19600" cy="19600"/>
            </a:xfrm>
            <a:custGeom>
              <a:rect b="b" l="l" r="r" t="t"/>
              <a:pathLst>
                <a:path extrusionOk="0" h="784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27"/>
            <p:cNvSpPr/>
            <p:nvPr/>
          </p:nvSpPr>
          <p:spPr>
            <a:xfrm>
              <a:off x="469577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27"/>
            <p:cNvSpPr/>
            <p:nvPr/>
          </p:nvSpPr>
          <p:spPr>
            <a:xfrm>
              <a:off x="471537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27"/>
            <p:cNvSpPr/>
            <p:nvPr/>
          </p:nvSpPr>
          <p:spPr>
            <a:xfrm>
              <a:off x="4578625" y="6883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27"/>
            <p:cNvSpPr/>
            <p:nvPr/>
          </p:nvSpPr>
          <p:spPr>
            <a:xfrm>
              <a:off x="4598200" y="688350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27"/>
            <p:cNvSpPr/>
            <p:nvPr/>
          </p:nvSpPr>
          <p:spPr>
            <a:xfrm>
              <a:off x="46174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27"/>
            <p:cNvSpPr/>
            <p:nvPr/>
          </p:nvSpPr>
          <p:spPr>
            <a:xfrm>
              <a:off x="46370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27"/>
            <p:cNvSpPr/>
            <p:nvPr/>
          </p:nvSpPr>
          <p:spPr>
            <a:xfrm>
              <a:off x="46566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27"/>
            <p:cNvSpPr/>
            <p:nvPr/>
          </p:nvSpPr>
          <p:spPr>
            <a:xfrm>
              <a:off x="4676200" y="6883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27"/>
            <p:cNvSpPr/>
            <p:nvPr/>
          </p:nvSpPr>
          <p:spPr>
            <a:xfrm>
              <a:off x="4695775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27"/>
            <p:cNvSpPr/>
            <p:nvPr/>
          </p:nvSpPr>
          <p:spPr>
            <a:xfrm>
              <a:off x="4598200" y="707950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27"/>
            <p:cNvSpPr/>
            <p:nvPr/>
          </p:nvSpPr>
          <p:spPr>
            <a:xfrm>
              <a:off x="46174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27"/>
            <p:cNvSpPr/>
            <p:nvPr/>
          </p:nvSpPr>
          <p:spPr>
            <a:xfrm>
              <a:off x="46370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27"/>
            <p:cNvSpPr/>
            <p:nvPr/>
          </p:nvSpPr>
          <p:spPr>
            <a:xfrm>
              <a:off x="46566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27"/>
            <p:cNvSpPr/>
            <p:nvPr/>
          </p:nvSpPr>
          <p:spPr>
            <a:xfrm>
              <a:off x="4676200" y="7079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27"/>
            <p:cNvSpPr/>
            <p:nvPr/>
          </p:nvSpPr>
          <p:spPr>
            <a:xfrm>
              <a:off x="46174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27"/>
            <p:cNvSpPr/>
            <p:nvPr/>
          </p:nvSpPr>
          <p:spPr>
            <a:xfrm>
              <a:off x="46370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27"/>
            <p:cNvSpPr/>
            <p:nvPr/>
          </p:nvSpPr>
          <p:spPr>
            <a:xfrm>
              <a:off x="46566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3" name="Google Shape;3763;p27"/>
          <p:cNvGrpSpPr/>
          <p:nvPr/>
        </p:nvGrpSpPr>
        <p:grpSpPr>
          <a:xfrm>
            <a:off x="1148228" y="4237329"/>
            <a:ext cx="275098" cy="366258"/>
            <a:chOff x="2664400" y="2169200"/>
            <a:chExt cx="78000" cy="103850"/>
          </a:xfrm>
        </p:grpSpPr>
        <p:sp>
          <p:nvSpPr>
            <p:cNvPr id="3764" name="Google Shape;3764;p27"/>
            <p:cNvSpPr/>
            <p:nvPr/>
          </p:nvSpPr>
          <p:spPr>
            <a:xfrm>
              <a:off x="2690250" y="2169200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27"/>
            <p:cNvSpPr/>
            <p:nvPr/>
          </p:nvSpPr>
          <p:spPr>
            <a:xfrm>
              <a:off x="2664400" y="2195050"/>
              <a:ext cx="25875" cy="26275"/>
            </a:xfrm>
            <a:custGeom>
              <a:rect b="b" l="l" r="r" t="t"/>
              <a:pathLst>
                <a:path extrusionOk="0" h="1051" w="1035">
                  <a:moveTo>
                    <a:pt x="0" y="1"/>
                  </a:moveTo>
                  <a:lnTo>
                    <a:pt x="0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27"/>
            <p:cNvSpPr/>
            <p:nvPr/>
          </p:nvSpPr>
          <p:spPr>
            <a:xfrm>
              <a:off x="2690250" y="2195050"/>
              <a:ext cx="26275" cy="26275"/>
            </a:xfrm>
            <a:custGeom>
              <a:rect b="b" l="l" r="r" t="t"/>
              <a:pathLst>
                <a:path extrusionOk="0" h="1051" w="1051">
                  <a:moveTo>
                    <a:pt x="1" y="1"/>
                  </a:moveTo>
                  <a:lnTo>
                    <a:pt x="1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27"/>
            <p:cNvSpPr/>
            <p:nvPr/>
          </p:nvSpPr>
          <p:spPr>
            <a:xfrm>
              <a:off x="2716500" y="2195050"/>
              <a:ext cx="25900" cy="26275"/>
            </a:xfrm>
            <a:custGeom>
              <a:rect b="b" l="l" r="r" t="t"/>
              <a:pathLst>
                <a:path extrusionOk="0" h="1051" w="1036">
                  <a:moveTo>
                    <a:pt x="1" y="1"/>
                  </a:moveTo>
                  <a:lnTo>
                    <a:pt x="1" y="1051"/>
                  </a:lnTo>
                  <a:lnTo>
                    <a:pt x="1035" y="105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27"/>
            <p:cNvSpPr/>
            <p:nvPr/>
          </p:nvSpPr>
          <p:spPr>
            <a:xfrm>
              <a:off x="2690250" y="2221300"/>
              <a:ext cx="26275" cy="25900"/>
            </a:xfrm>
            <a:custGeom>
              <a:rect b="b" l="l" r="r" t="t"/>
              <a:pathLst>
                <a:path extrusionOk="0" h="1036" w="1051">
                  <a:moveTo>
                    <a:pt x="1" y="1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27"/>
            <p:cNvSpPr/>
            <p:nvPr/>
          </p:nvSpPr>
          <p:spPr>
            <a:xfrm>
              <a:off x="2690250" y="2247175"/>
              <a:ext cx="26275" cy="25875"/>
            </a:xfrm>
            <a:custGeom>
              <a:rect b="b" l="l" r="r" t="t"/>
              <a:pathLst>
                <a:path extrusionOk="0" h="1035" w="1051">
                  <a:moveTo>
                    <a:pt x="1" y="0"/>
                  </a:moveTo>
                  <a:lnTo>
                    <a:pt x="1" y="1035"/>
                  </a:lnTo>
                  <a:lnTo>
                    <a:pt x="1051" y="1035"/>
                  </a:lnTo>
                  <a:lnTo>
                    <a:pt x="1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0" name="Google Shape;3770;p27"/>
          <p:cNvGrpSpPr/>
          <p:nvPr/>
        </p:nvGrpSpPr>
        <p:grpSpPr>
          <a:xfrm>
            <a:off x="1515965" y="3990919"/>
            <a:ext cx="433691" cy="607831"/>
            <a:chOff x="3320750" y="2845525"/>
            <a:chExt cx="176750" cy="247700"/>
          </a:xfrm>
        </p:grpSpPr>
        <p:sp>
          <p:nvSpPr>
            <p:cNvPr id="3771" name="Google Shape;3771;p27"/>
            <p:cNvSpPr/>
            <p:nvPr/>
          </p:nvSpPr>
          <p:spPr>
            <a:xfrm>
              <a:off x="3356025" y="2845525"/>
              <a:ext cx="35675" cy="35700"/>
            </a:xfrm>
            <a:custGeom>
              <a:rect b="b" l="l" r="r" t="t"/>
              <a:pathLst>
                <a:path extrusionOk="0" h="1428" w="1427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27"/>
            <p:cNvSpPr/>
            <p:nvPr/>
          </p:nvSpPr>
          <p:spPr>
            <a:xfrm>
              <a:off x="3391675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27"/>
            <p:cNvSpPr/>
            <p:nvPr/>
          </p:nvSpPr>
          <p:spPr>
            <a:xfrm>
              <a:off x="3426950" y="2845525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27"/>
            <p:cNvSpPr/>
            <p:nvPr/>
          </p:nvSpPr>
          <p:spPr>
            <a:xfrm>
              <a:off x="3356025" y="2881200"/>
              <a:ext cx="35675" cy="35275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27"/>
            <p:cNvSpPr/>
            <p:nvPr/>
          </p:nvSpPr>
          <p:spPr>
            <a:xfrm>
              <a:off x="3391675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27"/>
            <p:cNvSpPr/>
            <p:nvPr/>
          </p:nvSpPr>
          <p:spPr>
            <a:xfrm>
              <a:off x="3426950" y="28812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27"/>
            <p:cNvSpPr/>
            <p:nvPr/>
          </p:nvSpPr>
          <p:spPr>
            <a:xfrm>
              <a:off x="3356025" y="2916450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27"/>
            <p:cNvSpPr/>
            <p:nvPr/>
          </p:nvSpPr>
          <p:spPr>
            <a:xfrm>
              <a:off x="3391675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27"/>
            <p:cNvSpPr/>
            <p:nvPr/>
          </p:nvSpPr>
          <p:spPr>
            <a:xfrm>
              <a:off x="3426950" y="2916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27"/>
            <p:cNvSpPr/>
            <p:nvPr/>
          </p:nvSpPr>
          <p:spPr>
            <a:xfrm>
              <a:off x="3338375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7" y="106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27"/>
            <p:cNvSpPr/>
            <p:nvPr/>
          </p:nvSpPr>
          <p:spPr>
            <a:xfrm>
              <a:off x="3391675" y="2951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27"/>
            <p:cNvSpPr/>
            <p:nvPr/>
          </p:nvSpPr>
          <p:spPr>
            <a:xfrm>
              <a:off x="3453200" y="2969375"/>
              <a:ext cx="26675" cy="26650"/>
            </a:xfrm>
            <a:custGeom>
              <a:rect b="b" l="l" r="r" t="t"/>
              <a:pathLst>
                <a:path extrusionOk="0" h="1066" w="1067">
                  <a:moveTo>
                    <a:pt x="1" y="0"/>
                  </a:moveTo>
                  <a:lnTo>
                    <a:pt x="1" y="1066"/>
                  </a:lnTo>
                  <a:lnTo>
                    <a:pt x="1066" y="1066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27"/>
            <p:cNvSpPr/>
            <p:nvPr/>
          </p:nvSpPr>
          <p:spPr>
            <a:xfrm>
              <a:off x="3365025" y="2996000"/>
              <a:ext cx="26675" cy="26300"/>
            </a:xfrm>
            <a:custGeom>
              <a:rect b="b" l="l" r="r" t="t"/>
              <a:pathLst>
                <a:path extrusionOk="0" h="1052" w="1067">
                  <a:moveTo>
                    <a:pt x="1" y="1"/>
                  </a:moveTo>
                  <a:lnTo>
                    <a:pt x="1" y="1051"/>
                  </a:lnTo>
                  <a:lnTo>
                    <a:pt x="1067" y="105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27"/>
            <p:cNvSpPr/>
            <p:nvPr/>
          </p:nvSpPr>
          <p:spPr>
            <a:xfrm>
              <a:off x="3391675" y="298700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27"/>
            <p:cNvSpPr/>
            <p:nvPr/>
          </p:nvSpPr>
          <p:spPr>
            <a:xfrm>
              <a:off x="3426950" y="2996000"/>
              <a:ext cx="26275" cy="26300"/>
            </a:xfrm>
            <a:custGeom>
              <a:rect b="b" l="l" r="r" t="t"/>
              <a:pathLst>
                <a:path extrusionOk="0" h="1052" w="1051">
                  <a:moveTo>
                    <a:pt x="0" y="1"/>
                  </a:moveTo>
                  <a:lnTo>
                    <a:pt x="0" y="1051"/>
                  </a:lnTo>
                  <a:lnTo>
                    <a:pt x="1051" y="1051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27"/>
            <p:cNvSpPr/>
            <p:nvPr/>
          </p:nvSpPr>
          <p:spPr>
            <a:xfrm>
              <a:off x="3391675" y="3022275"/>
              <a:ext cx="35300" cy="35675"/>
            </a:xfrm>
            <a:custGeom>
              <a:rect b="b" l="l" r="r" t="t"/>
              <a:pathLst>
                <a:path extrusionOk="0" h="1427" w="1412">
                  <a:moveTo>
                    <a:pt x="1" y="0"/>
                  </a:moveTo>
                  <a:lnTo>
                    <a:pt x="1" y="1426"/>
                  </a:lnTo>
                  <a:lnTo>
                    <a:pt x="1411" y="1426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27"/>
            <p:cNvSpPr/>
            <p:nvPr/>
          </p:nvSpPr>
          <p:spPr>
            <a:xfrm>
              <a:off x="33207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27"/>
            <p:cNvSpPr/>
            <p:nvPr/>
          </p:nvSpPr>
          <p:spPr>
            <a:xfrm>
              <a:off x="3356025" y="3057925"/>
              <a:ext cx="35675" cy="35300"/>
            </a:xfrm>
            <a:custGeom>
              <a:rect b="b" l="l" r="r" t="t"/>
              <a:pathLst>
                <a:path extrusionOk="0" h="1412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27"/>
            <p:cNvSpPr/>
            <p:nvPr/>
          </p:nvSpPr>
          <p:spPr>
            <a:xfrm>
              <a:off x="3391675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27"/>
            <p:cNvSpPr/>
            <p:nvPr/>
          </p:nvSpPr>
          <p:spPr>
            <a:xfrm>
              <a:off x="3426950" y="30579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27"/>
            <p:cNvSpPr/>
            <p:nvPr/>
          </p:nvSpPr>
          <p:spPr>
            <a:xfrm>
              <a:off x="3462225" y="30579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2" name="Google Shape;3792;p27"/>
          <p:cNvGrpSpPr/>
          <p:nvPr/>
        </p:nvGrpSpPr>
        <p:grpSpPr>
          <a:xfrm>
            <a:off x="-329643" y="2729331"/>
            <a:ext cx="1049634" cy="523940"/>
            <a:chOff x="138482" y="584556"/>
            <a:chExt cx="1049634" cy="523940"/>
          </a:xfrm>
        </p:grpSpPr>
        <p:sp>
          <p:nvSpPr>
            <p:cNvPr id="3793" name="Google Shape;3793;p27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27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27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27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27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27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27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27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27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27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27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27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27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27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27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8" name="Google Shape;3808;p27"/>
          <p:cNvGrpSpPr/>
          <p:nvPr/>
        </p:nvGrpSpPr>
        <p:grpSpPr>
          <a:xfrm flipH="1">
            <a:off x="8137831" y="596256"/>
            <a:ext cx="1049634" cy="523940"/>
            <a:chOff x="138482" y="584556"/>
            <a:chExt cx="1049634" cy="523940"/>
          </a:xfrm>
        </p:grpSpPr>
        <p:sp>
          <p:nvSpPr>
            <p:cNvPr id="3809" name="Google Shape;3809;p27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27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27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27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27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27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27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27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27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27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27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27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27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27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27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4" name="Google Shape;3824;p27"/>
          <p:cNvSpPr txBox="1"/>
          <p:nvPr>
            <p:ph type="title"/>
          </p:nvPr>
        </p:nvSpPr>
        <p:spPr>
          <a:xfrm>
            <a:off x="2157600" y="2864613"/>
            <a:ext cx="482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ess Start 2P"/>
              <a:buNone/>
              <a:defRPr sz="14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825" name="Google Shape;3825;p27"/>
          <p:cNvSpPr txBox="1"/>
          <p:nvPr>
            <p:ph idx="2" type="title"/>
          </p:nvPr>
        </p:nvSpPr>
        <p:spPr>
          <a:xfrm>
            <a:off x="2157600" y="1438138"/>
            <a:ext cx="48288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dvent Pro Medium"/>
              <a:buNone/>
              <a:defRPr sz="2400"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7" name="Google Shape;3827;p28"/>
          <p:cNvGrpSpPr/>
          <p:nvPr/>
        </p:nvGrpSpPr>
        <p:grpSpPr>
          <a:xfrm>
            <a:off x="256301" y="147620"/>
            <a:ext cx="926943" cy="228567"/>
            <a:chOff x="256301" y="147620"/>
            <a:chExt cx="926943" cy="228567"/>
          </a:xfrm>
        </p:grpSpPr>
        <p:grpSp>
          <p:nvGrpSpPr>
            <p:cNvPr id="3828" name="Google Shape;3828;p28"/>
            <p:cNvGrpSpPr/>
            <p:nvPr/>
          </p:nvGrpSpPr>
          <p:grpSpPr>
            <a:xfrm>
              <a:off x="256301" y="147620"/>
              <a:ext cx="266546" cy="228567"/>
              <a:chOff x="256301" y="147620"/>
              <a:chExt cx="266546" cy="228567"/>
            </a:xfrm>
          </p:grpSpPr>
          <p:sp>
            <p:nvSpPr>
              <p:cNvPr id="3829" name="Google Shape;3829;p28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0" name="Google Shape;3830;p28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1" name="Google Shape;3831;p28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2" name="Google Shape;3832;p28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3" name="Google Shape;3833;p28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4" name="Google Shape;3834;p28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5" name="Google Shape;3835;p28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6" name="Google Shape;3836;p28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7" name="Google Shape;3837;p28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8" name="Google Shape;3838;p28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9" name="Google Shape;3839;p28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0" name="Google Shape;3840;p28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1" name="Google Shape;3841;p28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2" name="Google Shape;3842;p28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3" name="Google Shape;3843;p28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4" name="Google Shape;3844;p28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5" name="Google Shape;3845;p28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6" name="Google Shape;3846;p28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7" name="Google Shape;3847;p28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8" name="Google Shape;3848;p28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9" name="Google Shape;3849;p28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0" name="Google Shape;3850;p28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1" name="Google Shape;3851;p28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2" name="Google Shape;3852;p28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3" name="Google Shape;3853;p28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4" name="Google Shape;3854;p28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5" name="Google Shape;3855;p28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56" name="Google Shape;3856;p28"/>
            <p:cNvGrpSpPr/>
            <p:nvPr/>
          </p:nvGrpSpPr>
          <p:grpSpPr>
            <a:xfrm>
              <a:off x="586498" y="147620"/>
              <a:ext cx="266546" cy="228567"/>
              <a:chOff x="586498" y="147620"/>
              <a:chExt cx="266546" cy="228567"/>
            </a:xfrm>
          </p:grpSpPr>
          <p:sp>
            <p:nvSpPr>
              <p:cNvPr id="3857" name="Google Shape;3857;p28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8" name="Google Shape;3858;p28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9" name="Google Shape;3859;p28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0" name="Google Shape;3860;p28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1" name="Google Shape;3861;p28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2" name="Google Shape;3862;p28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3" name="Google Shape;3863;p28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4" name="Google Shape;3864;p28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5" name="Google Shape;3865;p28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6" name="Google Shape;3866;p28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7" name="Google Shape;3867;p28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8" name="Google Shape;3868;p28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9" name="Google Shape;3869;p28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0" name="Google Shape;3870;p28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1" name="Google Shape;3871;p28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2" name="Google Shape;3872;p28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3" name="Google Shape;3873;p28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4" name="Google Shape;3874;p28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5" name="Google Shape;3875;p28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6" name="Google Shape;3876;p28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7" name="Google Shape;3877;p28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8" name="Google Shape;3878;p28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9" name="Google Shape;3879;p28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0" name="Google Shape;3880;p28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28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2" name="Google Shape;3882;p28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p28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4" name="Google Shape;3884;p28"/>
            <p:cNvGrpSpPr/>
            <p:nvPr/>
          </p:nvGrpSpPr>
          <p:grpSpPr>
            <a:xfrm>
              <a:off x="916698" y="147620"/>
              <a:ext cx="266546" cy="228567"/>
              <a:chOff x="586498" y="147620"/>
              <a:chExt cx="266546" cy="228567"/>
            </a:xfrm>
          </p:grpSpPr>
          <p:sp>
            <p:nvSpPr>
              <p:cNvPr id="3885" name="Google Shape;3885;p28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28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7" name="Google Shape;3887;p28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28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28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28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28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28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28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28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28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28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28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28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28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28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28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28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28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4" name="Google Shape;3904;p28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5" name="Google Shape;3905;p28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6" name="Google Shape;3906;p28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7" name="Google Shape;3907;p28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8" name="Google Shape;3908;p28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9" name="Google Shape;3909;p28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28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28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12" name="Google Shape;3912;p28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3913" name="Google Shape;3913;p28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3914" name="Google Shape;3914;p2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2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2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2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2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9" name="Google Shape;3919;p2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0" name="Google Shape;3920;p2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2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2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2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4" name="Google Shape;3924;p2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5" name="Google Shape;3925;p2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2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2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8" name="Google Shape;3928;p2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9" name="Google Shape;3929;p2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0" name="Google Shape;3930;p2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1" name="Google Shape;3931;p2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2" name="Google Shape;3932;p2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3" name="Google Shape;3933;p2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4" name="Google Shape;3934;p2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5" name="Google Shape;3935;p2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6" name="Google Shape;3936;p2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7" name="Google Shape;3937;p2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8" name="Google Shape;3938;p2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9" name="Google Shape;3939;p2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0" name="Google Shape;3940;p2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1" name="Google Shape;3941;p2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2" name="Google Shape;3942;p2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3" name="Google Shape;3943;p2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4" name="Google Shape;3944;p2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5" name="Google Shape;3945;p2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6" name="Google Shape;3946;p2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7" name="Google Shape;3947;p2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8" name="Google Shape;3948;p2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9" name="Google Shape;3949;p2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0" name="Google Shape;3950;p2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1" name="Google Shape;3951;p2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2" name="Google Shape;3952;p2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3" name="Google Shape;3953;p2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4" name="Google Shape;3954;p2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5" name="Google Shape;3955;p2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6" name="Google Shape;3956;p2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7" name="Google Shape;3957;p28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3958" name="Google Shape;3958;p2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9" name="Google Shape;3959;p2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0" name="Google Shape;3960;p2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1" name="Google Shape;3961;p2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4" name="Google Shape;3964;p2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5" name="Google Shape;3965;p2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8" name="Google Shape;3968;p2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9" name="Google Shape;3969;p2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4" name="Google Shape;3974;p2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5" name="Google Shape;3975;p2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6" name="Google Shape;3976;p2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7" name="Google Shape;3977;p2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1" name="Google Shape;3981;p2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2" name="Google Shape;3982;p2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6" name="Google Shape;3986;p2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7" name="Google Shape;3987;p2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1" name="Google Shape;3991;p2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2" name="Google Shape;3992;p2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6" name="Google Shape;3996;p2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7" name="Google Shape;3997;p2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9" name="Google Shape;3999;p2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0" name="Google Shape;4000;p2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01" name="Google Shape;4001;p28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4002" name="Google Shape;4002;p2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4" name="Google Shape;4004;p2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5" name="Google Shape;4005;p2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6" name="Google Shape;4006;p2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7" name="Google Shape;4007;p2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8" name="Google Shape;4008;p2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9" name="Google Shape;4009;p2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0" name="Google Shape;4010;p2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1" name="Google Shape;4011;p2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2" name="Google Shape;4012;p2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3" name="Google Shape;4013;p2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4" name="Google Shape;4014;p2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5" name="Google Shape;4015;p2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6" name="Google Shape;4016;p2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7" name="Google Shape;4017;p2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8" name="Google Shape;4018;p2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9" name="Google Shape;4019;p2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0" name="Google Shape;4020;p2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1" name="Google Shape;4021;p2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2" name="Google Shape;4022;p2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3" name="Google Shape;4023;p2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4" name="Google Shape;4024;p2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7" name="Google Shape;4027;p2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8" name="Google Shape;4028;p2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9" name="Google Shape;4029;p2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0" name="Google Shape;4030;p2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5" name="Google Shape;4035;p2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6" name="Google Shape;4036;p2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7" name="Google Shape;4037;p2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8" name="Google Shape;4038;p2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1" name="Google Shape;4041;p2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2" name="Google Shape;4042;p2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5" name="Google Shape;4045;p28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4046" name="Google Shape;4046;p2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7" name="Google Shape;4047;p2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8" name="Google Shape;4048;p2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1" name="Google Shape;4051;p2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2" name="Google Shape;4052;p2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3" name="Google Shape;4053;p2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7" name="Google Shape;4057;p2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8" name="Google Shape;4058;p2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2" name="Google Shape;4062;p2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p2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5" name="Google Shape;4065;p2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6" name="Google Shape;4066;p2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0" name="Google Shape;4070;p2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1" name="Google Shape;4071;p2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2" name="Google Shape;4072;p2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3" name="Google Shape;4073;p2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4" name="Google Shape;4074;p2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5" name="Google Shape;4075;p2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6" name="Google Shape;4076;p2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7" name="Google Shape;4077;p2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p2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9" name="Google Shape;4079;p2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0" name="Google Shape;4080;p2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1" name="Google Shape;4081;p2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p2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3" name="Google Shape;4083;p2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4" name="Google Shape;4084;p2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5" name="Google Shape;4085;p2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6" name="Google Shape;4086;p2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7" name="Google Shape;4087;p2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2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9" name="Google Shape;4089;p28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4090" name="Google Shape;4090;p2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1" name="Google Shape;4091;p2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2" name="Google Shape;4092;p2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3" name="Google Shape;4093;p2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4" name="Google Shape;4094;p2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5" name="Google Shape;4095;p2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6" name="Google Shape;4096;p2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2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8" name="Google Shape;4098;p2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2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0" name="Google Shape;4100;p2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1" name="Google Shape;4101;p2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2" name="Google Shape;4102;p2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3" name="Google Shape;4103;p2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4" name="Google Shape;4104;p2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5" name="Google Shape;4105;p2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2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2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2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2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2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2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2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2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2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2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2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2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2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2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2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2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2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2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2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2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2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7" name="Google Shape;4127;p2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8" name="Google Shape;4128;p2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2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2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2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2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3" name="Google Shape;4133;p28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4134" name="Google Shape;4134;p2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2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2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2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2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2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2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1" name="Google Shape;4141;p2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2" name="Google Shape;4142;p2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3" name="Google Shape;4143;p2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p2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5" name="Google Shape;4145;p2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6" name="Google Shape;4146;p2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7" name="Google Shape;4147;p2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8" name="Google Shape;4148;p2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9" name="Google Shape;4149;p2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0" name="Google Shape;4150;p2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1" name="Google Shape;4151;p2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2" name="Google Shape;4152;p2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3" name="Google Shape;4153;p2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4" name="Google Shape;4154;p2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5" name="Google Shape;4155;p2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6" name="Google Shape;4156;p2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7" name="Google Shape;4157;p2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8" name="Google Shape;4158;p2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9" name="Google Shape;4159;p2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0" name="Google Shape;4160;p2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1" name="Google Shape;4161;p2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2" name="Google Shape;4162;p2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3" name="Google Shape;4163;p2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4" name="Google Shape;4164;p2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5" name="Google Shape;4165;p2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6" name="Google Shape;4166;p2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7" name="Google Shape;4167;p2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8" name="Google Shape;4168;p2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9" name="Google Shape;4169;p2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0" name="Google Shape;4170;p2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1" name="Google Shape;4171;p2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2" name="Google Shape;4172;p2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3" name="Google Shape;4173;p2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4" name="Google Shape;4174;p2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5" name="Google Shape;4175;p2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6" name="Google Shape;4176;p2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7" name="Google Shape;4177;p28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4178" name="Google Shape;4178;p2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9" name="Google Shape;4179;p2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0" name="Google Shape;4180;p2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1" name="Google Shape;4181;p2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2" name="Google Shape;4182;p2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3" name="Google Shape;4183;p2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4" name="Google Shape;4184;p2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5" name="Google Shape;4185;p2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6" name="Google Shape;4186;p2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7" name="Google Shape;4187;p2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8" name="Google Shape;4188;p2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9" name="Google Shape;4189;p2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0" name="Google Shape;4190;p2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1" name="Google Shape;4191;p2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p2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3" name="Google Shape;4193;p2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4" name="Google Shape;4194;p2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5" name="Google Shape;4195;p2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6" name="Google Shape;4196;p2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7" name="Google Shape;4197;p2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8" name="Google Shape;4198;p2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9" name="Google Shape;4199;p2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0" name="Google Shape;4200;p2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1" name="Google Shape;4201;p2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2" name="Google Shape;4202;p2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3" name="Google Shape;4203;p2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4" name="Google Shape;4204;p2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5" name="Google Shape;4205;p2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6" name="Google Shape;4206;p2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7" name="Google Shape;4207;p2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8" name="Google Shape;4208;p2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9" name="Google Shape;4209;p2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0" name="Google Shape;4210;p2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1" name="Google Shape;4211;p2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2" name="Google Shape;4212;p2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3" name="Google Shape;4213;p2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4" name="Google Shape;4214;p2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5" name="Google Shape;4215;p2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6" name="Google Shape;4216;p2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7" name="Google Shape;4217;p2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8" name="Google Shape;4218;p2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9" name="Google Shape;4219;p2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0" name="Google Shape;4220;p2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1" name="Google Shape;4221;p28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4222" name="Google Shape;4222;p2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3" name="Google Shape;4223;p2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4" name="Google Shape;4224;p2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5" name="Google Shape;4225;p2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6" name="Google Shape;4226;p2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7" name="Google Shape;4227;p2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8" name="Google Shape;4228;p2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9" name="Google Shape;4229;p2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0" name="Google Shape;4230;p2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1" name="Google Shape;4231;p2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2" name="Google Shape;4232;p2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3" name="Google Shape;4233;p2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4" name="Google Shape;4234;p2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5" name="Google Shape;4235;p2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6" name="Google Shape;4236;p2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7" name="Google Shape;4237;p2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8" name="Google Shape;4238;p2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9" name="Google Shape;4239;p2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0" name="Google Shape;4240;p2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1" name="Google Shape;4241;p2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2" name="Google Shape;4242;p2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3" name="Google Shape;4243;p2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4" name="Google Shape;4244;p2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5" name="Google Shape;4245;p2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6" name="Google Shape;4246;p2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7" name="Google Shape;4247;p2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8" name="Google Shape;4248;p2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9" name="Google Shape;4249;p2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0" name="Google Shape;4250;p2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1" name="Google Shape;4251;p2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2" name="Google Shape;4252;p2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3" name="Google Shape;4253;p2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4" name="Google Shape;4254;p2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5" name="Google Shape;4255;p2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6" name="Google Shape;4256;p2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7" name="Google Shape;4257;p2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8" name="Google Shape;4258;p2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9" name="Google Shape;4259;p2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0" name="Google Shape;4260;p2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1" name="Google Shape;4261;p2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2" name="Google Shape;4262;p2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3" name="Google Shape;4263;p2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4" name="Google Shape;4264;p2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65" name="Google Shape;4265;p28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4266" name="Google Shape;4266;p28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7" name="Google Shape;4267;p28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8" name="Google Shape;4268;p28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9" name="Google Shape;4269;p28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0" name="Google Shape;4270;p28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1" name="Google Shape;4271;p28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2" name="Google Shape;4272;p28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3" name="Google Shape;4273;p28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4" name="Google Shape;4274;p28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5" name="Google Shape;4275;p28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6" name="Google Shape;4276;p28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7" name="Google Shape;4277;p28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8" name="Google Shape;4278;p28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9" name="Google Shape;4279;p28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0" name="Google Shape;4280;p28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1" name="Google Shape;4281;p28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2" name="Google Shape;4282;p28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3" name="Google Shape;4283;p28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4" name="Google Shape;4284;p28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5" name="Google Shape;4285;p28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6" name="Google Shape;4286;p28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7" name="Google Shape;4287;p28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8" name="Google Shape;4288;p28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9" name="Google Shape;4289;p28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0" name="Google Shape;4290;p28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1" name="Google Shape;4291;p28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2" name="Google Shape;4292;p28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3" name="Google Shape;4293;p28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4" name="Google Shape;4294;p28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5" name="Google Shape;4295;p28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6" name="Google Shape;4296;p28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7" name="Google Shape;4297;p28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8" name="Google Shape;4298;p28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9" name="Google Shape;4299;p28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0" name="Google Shape;4300;p28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1" name="Google Shape;4301;p28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2" name="Google Shape;4302;p28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3" name="Google Shape;4303;p28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4" name="Google Shape;4304;p28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5" name="Google Shape;4305;p28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6" name="Google Shape;4306;p28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7" name="Google Shape;4307;p28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8" name="Google Shape;4308;p28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09" name="Google Shape;430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10" name="Google Shape;4310;p28"/>
          <p:cNvSpPr txBox="1"/>
          <p:nvPr>
            <p:ph idx="1" type="subTitle"/>
          </p:nvPr>
        </p:nvSpPr>
        <p:spPr>
          <a:xfrm>
            <a:off x="720000" y="339905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1" name="Google Shape;4311;p28"/>
          <p:cNvSpPr txBox="1"/>
          <p:nvPr>
            <p:ph idx="2" type="subTitle"/>
          </p:nvPr>
        </p:nvSpPr>
        <p:spPr>
          <a:xfrm>
            <a:off x="720000" y="378225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2" name="Google Shape;4312;p28"/>
          <p:cNvSpPr txBox="1"/>
          <p:nvPr>
            <p:ph idx="3" type="subTitle"/>
          </p:nvPr>
        </p:nvSpPr>
        <p:spPr>
          <a:xfrm>
            <a:off x="3524400" y="339905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3" name="Google Shape;4313;p28"/>
          <p:cNvSpPr txBox="1"/>
          <p:nvPr>
            <p:ph idx="4" type="subTitle"/>
          </p:nvPr>
        </p:nvSpPr>
        <p:spPr>
          <a:xfrm>
            <a:off x="3524400" y="378225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4" name="Google Shape;4314;p28"/>
          <p:cNvSpPr txBox="1"/>
          <p:nvPr>
            <p:ph idx="5" type="subTitle"/>
          </p:nvPr>
        </p:nvSpPr>
        <p:spPr>
          <a:xfrm>
            <a:off x="6328800" y="339905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5" name="Google Shape;4315;p28"/>
          <p:cNvSpPr txBox="1"/>
          <p:nvPr>
            <p:ph idx="6" type="subTitle"/>
          </p:nvPr>
        </p:nvSpPr>
        <p:spPr>
          <a:xfrm>
            <a:off x="6328800" y="378225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6" name="Google Shape;4316;p28"/>
          <p:cNvSpPr txBox="1"/>
          <p:nvPr>
            <p:ph idx="7" type="subTitle"/>
          </p:nvPr>
        </p:nvSpPr>
        <p:spPr>
          <a:xfrm>
            <a:off x="720000" y="1652738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7" name="Google Shape;4317;p28"/>
          <p:cNvSpPr txBox="1"/>
          <p:nvPr>
            <p:ph idx="8" type="subTitle"/>
          </p:nvPr>
        </p:nvSpPr>
        <p:spPr>
          <a:xfrm>
            <a:off x="720000" y="2035938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8" name="Google Shape;4318;p28"/>
          <p:cNvSpPr txBox="1"/>
          <p:nvPr>
            <p:ph idx="9" type="subTitle"/>
          </p:nvPr>
        </p:nvSpPr>
        <p:spPr>
          <a:xfrm>
            <a:off x="3524400" y="1652738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9" name="Google Shape;4319;p28"/>
          <p:cNvSpPr txBox="1"/>
          <p:nvPr>
            <p:ph idx="13" type="subTitle"/>
          </p:nvPr>
        </p:nvSpPr>
        <p:spPr>
          <a:xfrm>
            <a:off x="3524400" y="2035938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20" name="Google Shape;4320;p28"/>
          <p:cNvSpPr txBox="1"/>
          <p:nvPr>
            <p:ph idx="14" type="subTitle"/>
          </p:nvPr>
        </p:nvSpPr>
        <p:spPr>
          <a:xfrm>
            <a:off x="6328800" y="1652738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ess Start 2P"/>
              <a:buNone/>
              <a:defRPr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grpSp>
        <p:nvGrpSpPr>
          <p:cNvPr id="4321" name="Google Shape;4321;p28"/>
          <p:cNvGrpSpPr/>
          <p:nvPr/>
        </p:nvGrpSpPr>
        <p:grpSpPr>
          <a:xfrm>
            <a:off x="-385118" y="1174981"/>
            <a:ext cx="1049634" cy="523940"/>
            <a:chOff x="138482" y="584556"/>
            <a:chExt cx="1049634" cy="523940"/>
          </a:xfrm>
        </p:grpSpPr>
        <p:sp>
          <p:nvSpPr>
            <p:cNvPr id="4322" name="Google Shape;4322;p28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28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28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28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28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28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28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28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28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28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28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28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28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28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28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7" name="Google Shape;4337;p28"/>
          <p:cNvGrpSpPr/>
          <p:nvPr/>
        </p:nvGrpSpPr>
        <p:grpSpPr>
          <a:xfrm flipH="1">
            <a:off x="8424006" y="2723431"/>
            <a:ext cx="1049634" cy="523940"/>
            <a:chOff x="138482" y="584556"/>
            <a:chExt cx="1049634" cy="523940"/>
          </a:xfrm>
        </p:grpSpPr>
        <p:sp>
          <p:nvSpPr>
            <p:cNvPr id="4338" name="Google Shape;4338;p28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28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28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28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28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28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28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28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28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28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28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28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28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28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28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3" name="Google Shape;4353;p28"/>
          <p:cNvSpPr txBox="1"/>
          <p:nvPr>
            <p:ph idx="15" type="subTitle"/>
          </p:nvPr>
        </p:nvSpPr>
        <p:spPr>
          <a:xfrm>
            <a:off x="6328800" y="2035938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5" name="Google Shape;4355;p29"/>
          <p:cNvGrpSpPr/>
          <p:nvPr/>
        </p:nvGrpSpPr>
        <p:grpSpPr>
          <a:xfrm>
            <a:off x="-151417" y="4511474"/>
            <a:ext cx="9446833" cy="1136997"/>
            <a:chOff x="7" y="4511474"/>
            <a:chExt cx="9446833" cy="1136997"/>
          </a:xfrm>
        </p:grpSpPr>
        <p:grpSp>
          <p:nvGrpSpPr>
            <p:cNvPr id="4356" name="Google Shape;4356;p29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4357" name="Google Shape;4357;p2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8" name="Google Shape;4358;p2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9" name="Google Shape;4359;p2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0" name="Google Shape;4360;p2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1" name="Google Shape;4361;p2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2" name="Google Shape;4362;p2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3" name="Google Shape;4363;p2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4" name="Google Shape;4364;p2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5" name="Google Shape;4365;p2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6" name="Google Shape;4366;p2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7" name="Google Shape;4367;p2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8" name="Google Shape;4368;p2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9" name="Google Shape;4369;p2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0" name="Google Shape;4370;p2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1" name="Google Shape;4371;p2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2" name="Google Shape;4372;p2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3" name="Google Shape;4373;p2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4" name="Google Shape;4374;p2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5" name="Google Shape;4375;p2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6" name="Google Shape;4376;p2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2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2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2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0" name="Google Shape;4380;p2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1" name="Google Shape;4381;p2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2" name="Google Shape;4382;p2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3" name="Google Shape;4383;p2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p2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2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6" name="Google Shape;4386;p2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7" name="Google Shape;4387;p2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8" name="Google Shape;4388;p2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2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2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1" name="Google Shape;4391;p2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p2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3" name="Google Shape;4393;p2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4" name="Google Shape;4394;p2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2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2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7" name="Google Shape;4397;p2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8" name="Google Shape;4398;p2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2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0" name="Google Shape;4400;p29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4401" name="Google Shape;4401;p2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2" name="Google Shape;4402;p2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3" name="Google Shape;4403;p2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4" name="Google Shape;4404;p2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5" name="Google Shape;4405;p2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2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2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2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2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0" name="Google Shape;4410;p2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1" name="Google Shape;4411;p2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2" name="Google Shape;4412;p2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3" name="Google Shape;4413;p2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p2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2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2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2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2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2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2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2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2" name="Google Shape;4422;p2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3" name="Google Shape;4423;p2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4" name="Google Shape;4424;p2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5" name="Google Shape;4425;p2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6" name="Google Shape;4426;p2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7" name="Google Shape;4427;p2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8" name="Google Shape;4428;p2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9" name="Google Shape;4429;p2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2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1" name="Google Shape;4431;p2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2" name="Google Shape;4432;p2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3" name="Google Shape;4433;p2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4" name="Google Shape;4434;p2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5" name="Google Shape;4435;p2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6" name="Google Shape;4436;p2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7" name="Google Shape;4437;p2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8" name="Google Shape;4438;p2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9" name="Google Shape;4439;p2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0" name="Google Shape;4440;p2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1" name="Google Shape;4441;p2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2" name="Google Shape;4442;p2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3" name="Google Shape;4443;p2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44" name="Google Shape;4444;p29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4445" name="Google Shape;4445;p2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6" name="Google Shape;4446;p2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7" name="Google Shape;4447;p2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8" name="Google Shape;4448;p2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9" name="Google Shape;4449;p2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0" name="Google Shape;4450;p2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1" name="Google Shape;4451;p2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2" name="Google Shape;4452;p2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3" name="Google Shape;4453;p2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4" name="Google Shape;4454;p2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5" name="Google Shape;4455;p2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6" name="Google Shape;4456;p2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7" name="Google Shape;4457;p2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8" name="Google Shape;4458;p2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9" name="Google Shape;4459;p2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0" name="Google Shape;4460;p2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1" name="Google Shape;4461;p2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2" name="Google Shape;4462;p2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3" name="Google Shape;4463;p2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4" name="Google Shape;4464;p2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5" name="Google Shape;4465;p2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6" name="Google Shape;4466;p2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7" name="Google Shape;4467;p2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8" name="Google Shape;4468;p2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9" name="Google Shape;4469;p2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0" name="Google Shape;4470;p2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1" name="Google Shape;4471;p2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2" name="Google Shape;4472;p2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3" name="Google Shape;4473;p2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4" name="Google Shape;4474;p2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5" name="Google Shape;4475;p2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6" name="Google Shape;4476;p2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7" name="Google Shape;4477;p2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8" name="Google Shape;4478;p2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9" name="Google Shape;4479;p2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0" name="Google Shape;4480;p2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1" name="Google Shape;4481;p2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2" name="Google Shape;4482;p2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3" name="Google Shape;4483;p2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4" name="Google Shape;4484;p2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5" name="Google Shape;4485;p2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6" name="Google Shape;4486;p2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7" name="Google Shape;4487;p2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8" name="Google Shape;4488;p29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4489" name="Google Shape;4489;p2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0" name="Google Shape;4490;p2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1" name="Google Shape;4491;p2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2" name="Google Shape;4492;p2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2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2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5" name="Google Shape;4495;p2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6" name="Google Shape;4496;p2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7" name="Google Shape;4497;p2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8" name="Google Shape;4498;p2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9" name="Google Shape;4499;p2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0" name="Google Shape;4500;p2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1" name="Google Shape;4501;p2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p2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3" name="Google Shape;4503;p2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4" name="Google Shape;4504;p2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5" name="Google Shape;4505;p2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6" name="Google Shape;4506;p2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7" name="Google Shape;4507;p2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8" name="Google Shape;4508;p2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9" name="Google Shape;4509;p2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0" name="Google Shape;4510;p2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1" name="Google Shape;4511;p2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2" name="Google Shape;4512;p2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3" name="Google Shape;4513;p2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4" name="Google Shape;4514;p2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5" name="Google Shape;4515;p2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6" name="Google Shape;4516;p2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7" name="Google Shape;4517;p2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8" name="Google Shape;4518;p2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9" name="Google Shape;4519;p2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0" name="Google Shape;4520;p2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1" name="Google Shape;4521;p2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2" name="Google Shape;4522;p2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3" name="Google Shape;4523;p2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4" name="Google Shape;4524;p2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5" name="Google Shape;4525;p2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6" name="Google Shape;4526;p2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7" name="Google Shape;4527;p2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8" name="Google Shape;4528;p2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9" name="Google Shape;4529;p2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0" name="Google Shape;4530;p2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1" name="Google Shape;4531;p2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2" name="Google Shape;4532;p29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4533" name="Google Shape;4533;p2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4" name="Google Shape;4534;p2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5" name="Google Shape;4535;p2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6" name="Google Shape;4536;p2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7" name="Google Shape;4537;p2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8" name="Google Shape;4538;p2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9" name="Google Shape;4539;p2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0" name="Google Shape;4540;p2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1" name="Google Shape;4541;p2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2" name="Google Shape;4542;p2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3" name="Google Shape;4543;p2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4" name="Google Shape;4544;p2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5" name="Google Shape;4545;p2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6" name="Google Shape;4546;p2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7" name="Google Shape;4547;p2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8" name="Google Shape;4548;p2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9" name="Google Shape;4549;p2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0" name="Google Shape;4550;p2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1" name="Google Shape;4551;p2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2" name="Google Shape;4552;p2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3" name="Google Shape;4553;p2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4" name="Google Shape;4554;p2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5" name="Google Shape;4555;p2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6" name="Google Shape;4556;p2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7" name="Google Shape;4557;p2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8" name="Google Shape;4558;p2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9" name="Google Shape;4559;p2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0" name="Google Shape;4560;p2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1" name="Google Shape;4561;p2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2" name="Google Shape;4562;p2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3" name="Google Shape;4563;p2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4" name="Google Shape;4564;p2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5" name="Google Shape;4565;p2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6" name="Google Shape;4566;p2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7" name="Google Shape;4567;p2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8" name="Google Shape;4568;p2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9" name="Google Shape;4569;p2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0" name="Google Shape;4570;p2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1" name="Google Shape;4571;p2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2" name="Google Shape;4572;p2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3" name="Google Shape;4573;p2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4" name="Google Shape;4574;p2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5" name="Google Shape;4575;p2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6" name="Google Shape;4576;p29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4577" name="Google Shape;4577;p2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8" name="Google Shape;4578;p2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9" name="Google Shape;4579;p2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0" name="Google Shape;4580;p2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1" name="Google Shape;4581;p2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2" name="Google Shape;4582;p2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3" name="Google Shape;4583;p2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4" name="Google Shape;4584;p2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5" name="Google Shape;4585;p2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6" name="Google Shape;4586;p2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7" name="Google Shape;4587;p2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8" name="Google Shape;4588;p2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9" name="Google Shape;4589;p2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0" name="Google Shape;4590;p2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1" name="Google Shape;4591;p2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2" name="Google Shape;4592;p2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3" name="Google Shape;4593;p2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4" name="Google Shape;4594;p2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5" name="Google Shape;4595;p2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6" name="Google Shape;4596;p2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7" name="Google Shape;4597;p2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8" name="Google Shape;4598;p2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9" name="Google Shape;4599;p2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0" name="Google Shape;4600;p2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p2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2" name="Google Shape;4602;p2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3" name="Google Shape;4603;p2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4" name="Google Shape;4604;p2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5" name="Google Shape;4605;p2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6" name="Google Shape;4606;p2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7" name="Google Shape;4607;p2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8" name="Google Shape;4608;p2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p2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p2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1" name="Google Shape;4611;p2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2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3" name="Google Shape;4613;p2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4" name="Google Shape;4614;p2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5" name="Google Shape;4615;p2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6" name="Google Shape;4616;p2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7" name="Google Shape;4617;p2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8" name="Google Shape;4618;p2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p2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0" name="Google Shape;4620;p29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4621" name="Google Shape;4621;p2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p2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2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2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2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2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2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p2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p2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2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2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2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2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2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p2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p2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p2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2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p2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p2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2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2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2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2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2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2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2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2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2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2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1" name="Google Shape;4651;p2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2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2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2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2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2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2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8" name="Google Shape;4658;p2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9" name="Google Shape;4659;p2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0" name="Google Shape;4660;p2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1" name="Google Shape;4661;p2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2" name="Google Shape;4662;p2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3" name="Google Shape;4663;p2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4" name="Google Shape;4664;p29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4665" name="Google Shape;4665;p2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6" name="Google Shape;4666;p2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7" name="Google Shape;4667;p2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8" name="Google Shape;4668;p2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9" name="Google Shape;4669;p2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0" name="Google Shape;4670;p2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1" name="Google Shape;4671;p2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2" name="Google Shape;4672;p2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3" name="Google Shape;4673;p2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4" name="Google Shape;4674;p2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5" name="Google Shape;4675;p2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6" name="Google Shape;4676;p2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7" name="Google Shape;4677;p2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8" name="Google Shape;4678;p2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9" name="Google Shape;4679;p2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0" name="Google Shape;4680;p2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1" name="Google Shape;4681;p2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2" name="Google Shape;4682;p2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3" name="Google Shape;4683;p2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4" name="Google Shape;4684;p2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5" name="Google Shape;4685;p2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6" name="Google Shape;4686;p2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7" name="Google Shape;4687;p2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8" name="Google Shape;4688;p2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9" name="Google Shape;4689;p2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0" name="Google Shape;4690;p2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1" name="Google Shape;4691;p2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2" name="Google Shape;4692;p2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3" name="Google Shape;4693;p2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4" name="Google Shape;4694;p2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5" name="Google Shape;4695;p2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6" name="Google Shape;4696;p2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7" name="Google Shape;4697;p2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8" name="Google Shape;4698;p2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9" name="Google Shape;4699;p2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0" name="Google Shape;4700;p2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1" name="Google Shape;4701;p2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2" name="Google Shape;4702;p2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3" name="Google Shape;4703;p2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4" name="Google Shape;4704;p2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5" name="Google Shape;4705;p2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6" name="Google Shape;4706;p2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7" name="Google Shape;4707;p2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8" name="Google Shape;4708;p29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4709" name="Google Shape;4709;p29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0" name="Google Shape;4710;p29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1" name="Google Shape;4711;p29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2" name="Google Shape;4712;p29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3" name="Google Shape;4713;p29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4" name="Google Shape;4714;p29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5" name="Google Shape;4715;p29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6" name="Google Shape;4716;p29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7" name="Google Shape;4717;p29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8" name="Google Shape;4718;p29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9" name="Google Shape;4719;p29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0" name="Google Shape;4720;p29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1" name="Google Shape;4721;p29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2" name="Google Shape;4722;p29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3" name="Google Shape;4723;p29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4" name="Google Shape;4724;p29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5" name="Google Shape;4725;p29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6" name="Google Shape;4726;p29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7" name="Google Shape;4727;p29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8" name="Google Shape;4728;p29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9" name="Google Shape;4729;p29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0" name="Google Shape;4730;p29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1" name="Google Shape;4731;p29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2" name="Google Shape;4732;p29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3" name="Google Shape;4733;p29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4" name="Google Shape;4734;p29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5" name="Google Shape;4735;p29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6" name="Google Shape;4736;p29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7" name="Google Shape;4737;p29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8" name="Google Shape;4738;p29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9" name="Google Shape;4739;p29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0" name="Google Shape;4740;p29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1" name="Google Shape;4741;p29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2" name="Google Shape;4742;p29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3" name="Google Shape;4743;p29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4" name="Google Shape;4744;p29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5" name="Google Shape;4745;p29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6" name="Google Shape;4746;p29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7" name="Google Shape;4747;p29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8" name="Google Shape;4748;p29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9" name="Google Shape;4749;p29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0" name="Google Shape;4750;p29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1" name="Google Shape;4751;p29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52" name="Google Shape;4752;p29"/>
          <p:cNvGrpSpPr/>
          <p:nvPr/>
        </p:nvGrpSpPr>
        <p:grpSpPr>
          <a:xfrm>
            <a:off x="256301" y="147620"/>
            <a:ext cx="926943" cy="228567"/>
            <a:chOff x="256301" y="147620"/>
            <a:chExt cx="926943" cy="228567"/>
          </a:xfrm>
        </p:grpSpPr>
        <p:grpSp>
          <p:nvGrpSpPr>
            <p:cNvPr id="4753" name="Google Shape;4753;p29"/>
            <p:cNvGrpSpPr/>
            <p:nvPr/>
          </p:nvGrpSpPr>
          <p:grpSpPr>
            <a:xfrm>
              <a:off x="256301" y="147620"/>
              <a:ext cx="266546" cy="228567"/>
              <a:chOff x="256301" y="147620"/>
              <a:chExt cx="266546" cy="228567"/>
            </a:xfrm>
          </p:grpSpPr>
          <p:sp>
            <p:nvSpPr>
              <p:cNvPr id="4754" name="Google Shape;4754;p29"/>
              <p:cNvSpPr/>
              <p:nvPr/>
            </p:nvSpPr>
            <p:spPr>
              <a:xfrm>
                <a:off x="294309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5" name="Google Shape;4755;p29"/>
              <p:cNvSpPr/>
              <p:nvPr/>
            </p:nvSpPr>
            <p:spPr>
              <a:xfrm>
                <a:off x="332318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6" name="Google Shape;4756;p29"/>
              <p:cNvSpPr/>
              <p:nvPr/>
            </p:nvSpPr>
            <p:spPr>
              <a:xfrm>
                <a:off x="408821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7" name="Google Shape;4757;p29"/>
              <p:cNvSpPr/>
              <p:nvPr/>
            </p:nvSpPr>
            <p:spPr>
              <a:xfrm>
                <a:off x="446829" y="147620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8" name="Google Shape;4758;p29"/>
              <p:cNvSpPr/>
              <p:nvPr/>
            </p:nvSpPr>
            <p:spPr>
              <a:xfrm>
                <a:off x="25630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9" name="Google Shape;4759;p29"/>
              <p:cNvSpPr/>
              <p:nvPr/>
            </p:nvSpPr>
            <p:spPr>
              <a:xfrm>
                <a:off x="29430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C5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0" name="Google Shape;4760;p29"/>
              <p:cNvSpPr/>
              <p:nvPr/>
            </p:nvSpPr>
            <p:spPr>
              <a:xfrm>
                <a:off x="33231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1" name="Google Shape;4761;p29"/>
              <p:cNvSpPr/>
              <p:nvPr/>
            </p:nvSpPr>
            <p:spPr>
              <a:xfrm>
                <a:off x="370327" y="18562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2" name="Google Shape;4762;p29"/>
              <p:cNvSpPr/>
              <p:nvPr/>
            </p:nvSpPr>
            <p:spPr>
              <a:xfrm>
                <a:off x="408821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3" name="Google Shape;4763;p29"/>
              <p:cNvSpPr/>
              <p:nvPr/>
            </p:nvSpPr>
            <p:spPr>
              <a:xfrm>
                <a:off x="446829" y="185628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4" name="Google Shape;4764;p29"/>
              <p:cNvSpPr/>
              <p:nvPr/>
            </p:nvSpPr>
            <p:spPr>
              <a:xfrm>
                <a:off x="484808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5" name="Google Shape;4765;p29"/>
              <p:cNvSpPr/>
              <p:nvPr/>
            </p:nvSpPr>
            <p:spPr>
              <a:xfrm>
                <a:off x="25630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6" name="Google Shape;4766;p29"/>
              <p:cNvSpPr/>
              <p:nvPr/>
            </p:nvSpPr>
            <p:spPr>
              <a:xfrm>
                <a:off x="29430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7" name="Google Shape;4767;p29"/>
              <p:cNvSpPr/>
              <p:nvPr/>
            </p:nvSpPr>
            <p:spPr>
              <a:xfrm>
                <a:off x="33231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E45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8" name="Google Shape;4768;p29"/>
              <p:cNvSpPr/>
              <p:nvPr/>
            </p:nvSpPr>
            <p:spPr>
              <a:xfrm>
                <a:off x="370327" y="223637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9" name="Google Shape;4769;p29"/>
              <p:cNvSpPr/>
              <p:nvPr/>
            </p:nvSpPr>
            <p:spPr>
              <a:xfrm>
                <a:off x="408821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0" name="Google Shape;4770;p29"/>
              <p:cNvSpPr/>
              <p:nvPr/>
            </p:nvSpPr>
            <p:spPr>
              <a:xfrm>
                <a:off x="446829" y="223637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5"/>
                    </a:lnTo>
                    <a:lnTo>
                      <a:pt x="1254" y="1255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1" name="Google Shape;4771;p29"/>
              <p:cNvSpPr/>
              <p:nvPr/>
            </p:nvSpPr>
            <p:spPr>
              <a:xfrm>
                <a:off x="484808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2" name="Google Shape;4772;p29"/>
              <p:cNvSpPr/>
              <p:nvPr/>
            </p:nvSpPr>
            <p:spPr>
              <a:xfrm>
                <a:off x="29430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3" name="Google Shape;4773;p29"/>
              <p:cNvSpPr/>
              <p:nvPr/>
            </p:nvSpPr>
            <p:spPr>
              <a:xfrm>
                <a:off x="332318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4" name="Google Shape;4774;p29"/>
              <p:cNvSpPr/>
              <p:nvPr/>
            </p:nvSpPr>
            <p:spPr>
              <a:xfrm>
                <a:off x="370327" y="261646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1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BB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5" name="Google Shape;4775;p29"/>
              <p:cNvSpPr/>
              <p:nvPr/>
            </p:nvSpPr>
            <p:spPr>
              <a:xfrm>
                <a:off x="408821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6" name="Google Shape;4776;p29"/>
              <p:cNvSpPr/>
              <p:nvPr/>
            </p:nvSpPr>
            <p:spPr>
              <a:xfrm>
                <a:off x="446829" y="261646"/>
                <a:ext cx="38009" cy="38039"/>
              </a:xfrm>
              <a:custGeom>
                <a:rect b="b" l="l" r="r" t="t"/>
                <a:pathLst>
                  <a:path extrusionOk="0" h="1255" w="1254">
                    <a:moveTo>
                      <a:pt x="0" y="1"/>
                    </a:moveTo>
                    <a:lnTo>
                      <a:pt x="0" y="1254"/>
                    </a:lnTo>
                    <a:lnTo>
                      <a:pt x="1254" y="1254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7" name="Google Shape;4777;p29"/>
              <p:cNvSpPr/>
              <p:nvPr/>
            </p:nvSpPr>
            <p:spPr>
              <a:xfrm>
                <a:off x="332318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8" name="Google Shape;4778;p29"/>
              <p:cNvSpPr/>
              <p:nvPr/>
            </p:nvSpPr>
            <p:spPr>
              <a:xfrm>
                <a:off x="370327" y="299654"/>
                <a:ext cx="38524" cy="38524"/>
              </a:xfrm>
              <a:custGeom>
                <a:rect b="b" l="l" r="r" t="t"/>
                <a:pathLst>
                  <a:path extrusionOk="0" h="1271" w="1271">
                    <a:moveTo>
                      <a:pt x="0" y="0"/>
                    </a:moveTo>
                    <a:lnTo>
                      <a:pt x="0" y="1270"/>
                    </a:lnTo>
                    <a:lnTo>
                      <a:pt x="1270" y="1270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9" name="Google Shape;4779;p29"/>
              <p:cNvSpPr/>
              <p:nvPr/>
            </p:nvSpPr>
            <p:spPr>
              <a:xfrm>
                <a:off x="408821" y="299654"/>
                <a:ext cx="38009" cy="38524"/>
              </a:xfrm>
              <a:custGeom>
                <a:rect b="b" l="l" r="r" t="t"/>
                <a:pathLst>
                  <a:path extrusionOk="0" h="1271" w="1254">
                    <a:moveTo>
                      <a:pt x="0" y="0"/>
                    </a:moveTo>
                    <a:lnTo>
                      <a:pt x="0" y="1270"/>
                    </a:lnTo>
                    <a:lnTo>
                      <a:pt x="1254" y="127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0" name="Google Shape;4780;p29"/>
              <p:cNvSpPr/>
              <p:nvPr/>
            </p:nvSpPr>
            <p:spPr>
              <a:xfrm>
                <a:off x="370327" y="338148"/>
                <a:ext cx="38524" cy="38039"/>
              </a:xfrm>
              <a:custGeom>
                <a:rect b="b" l="l" r="r" t="t"/>
                <a:pathLst>
                  <a:path extrusionOk="0" h="1255" w="1271">
                    <a:moveTo>
                      <a:pt x="0" y="0"/>
                    </a:moveTo>
                    <a:lnTo>
                      <a:pt x="0" y="1254"/>
                    </a:lnTo>
                    <a:lnTo>
                      <a:pt x="1270" y="1254"/>
                    </a:lnTo>
                    <a:lnTo>
                      <a:pt x="1270" y="0"/>
                    </a:lnTo>
                    <a:close/>
                  </a:path>
                </a:pathLst>
              </a:custGeom>
              <a:solidFill>
                <a:srgbClr val="B7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81" name="Google Shape;4781;p29"/>
            <p:cNvGrpSpPr/>
            <p:nvPr/>
          </p:nvGrpSpPr>
          <p:grpSpPr>
            <a:xfrm>
              <a:off x="586498" y="147620"/>
              <a:ext cx="266546" cy="228567"/>
              <a:chOff x="586498" y="147620"/>
              <a:chExt cx="266546" cy="228567"/>
            </a:xfrm>
          </p:grpSpPr>
          <p:sp>
            <p:nvSpPr>
              <p:cNvPr id="4782" name="Google Shape;4782;p29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3" name="Google Shape;4783;p29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4" name="Google Shape;4784;p29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5" name="Google Shape;4785;p29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6" name="Google Shape;4786;p29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7" name="Google Shape;4787;p29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8" name="Google Shape;4788;p29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9" name="Google Shape;4789;p29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0" name="Google Shape;4790;p29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1" name="Google Shape;4791;p29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2" name="Google Shape;4792;p29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3" name="Google Shape;4793;p29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4" name="Google Shape;4794;p29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5" name="Google Shape;4795;p29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6" name="Google Shape;4796;p29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7" name="Google Shape;4797;p29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8" name="Google Shape;4798;p29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9" name="Google Shape;4799;p29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0" name="Google Shape;4800;p29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1" name="Google Shape;4801;p29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2" name="Google Shape;4802;p29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3" name="Google Shape;4803;p29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4" name="Google Shape;4804;p29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5" name="Google Shape;4805;p29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6" name="Google Shape;4806;p29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7" name="Google Shape;4807;p29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8" name="Google Shape;4808;p29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09" name="Google Shape;4809;p29"/>
            <p:cNvGrpSpPr/>
            <p:nvPr/>
          </p:nvGrpSpPr>
          <p:grpSpPr>
            <a:xfrm>
              <a:off x="916698" y="147620"/>
              <a:ext cx="266546" cy="228567"/>
              <a:chOff x="586498" y="147620"/>
              <a:chExt cx="266546" cy="228567"/>
            </a:xfrm>
          </p:grpSpPr>
          <p:sp>
            <p:nvSpPr>
              <p:cNvPr id="4810" name="Google Shape;4810;p29"/>
              <p:cNvSpPr/>
              <p:nvPr/>
            </p:nvSpPr>
            <p:spPr>
              <a:xfrm>
                <a:off x="624961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1" name="Google Shape;4811;p29"/>
              <p:cNvSpPr/>
              <p:nvPr/>
            </p:nvSpPr>
            <p:spPr>
              <a:xfrm>
                <a:off x="662970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2" name="Google Shape;4812;p29"/>
              <p:cNvSpPr/>
              <p:nvPr/>
            </p:nvSpPr>
            <p:spPr>
              <a:xfrm>
                <a:off x="738987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3" name="Google Shape;4813;p29"/>
              <p:cNvSpPr/>
              <p:nvPr/>
            </p:nvSpPr>
            <p:spPr>
              <a:xfrm>
                <a:off x="776996" y="147620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4" name="Google Shape;4814;p29"/>
              <p:cNvSpPr/>
              <p:nvPr/>
            </p:nvSpPr>
            <p:spPr>
              <a:xfrm>
                <a:off x="586498" y="185628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5" name="Google Shape;4815;p29"/>
              <p:cNvSpPr/>
              <p:nvPr/>
            </p:nvSpPr>
            <p:spPr>
              <a:xfrm>
                <a:off x="624961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7C97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6" name="Google Shape;4816;p29"/>
              <p:cNvSpPr/>
              <p:nvPr/>
            </p:nvSpPr>
            <p:spPr>
              <a:xfrm>
                <a:off x="662970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7" name="Google Shape;4817;p29"/>
              <p:cNvSpPr/>
              <p:nvPr/>
            </p:nvSpPr>
            <p:spPr>
              <a:xfrm>
                <a:off x="700979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8" name="Google Shape;4818;p29"/>
              <p:cNvSpPr/>
              <p:nvPr/>
            </p:nvSpPr>
            <p:spPr>
              <a:xfrm>
                <a:off x="738987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9" name="Google Shape;4819;p29"/>
              <p:cNvSpPr/>
              <p:nvPr/>
            </p:nvSpPr>
            <p:spPr>
              <a:xfrm>
                <a:off x="776996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0" name="Google Shape;4820;p29"/>
              <p:cNvSpPr/>
              <p:nvPr/>
            </p:nvSpPr>
            <p:spPr>
              <a:xfrm>
                <a:off x="815005" y="18562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1" name="Google Shape;4821;p29"/>
              <p:cNvSpPr/>
              <p:nvPr/>
            </p:nvSpPr>
            <p:spPr>
              <a:xfrm>
                <a:off x="586498" y="223637"/>
                <a:ext cx="38494" cy="38039"/>
              </a:xfrm>
              <a:custGeom>
                <a:rect b="b" l="l" r="r" t="t"/>
                <a:pathLst>
                  <a:path extrusionOk="0" h="1255" w="1270">
                    <a:moveTo>
                      <a:pt x="0" y="1"/>
                    </a:moveTo>
                    <a:lnTo>
                      <a:pt x="0" y="1255"/>
                    </a:lnTo>
                    <a:lnTo>
                      <a:pt x="1270" y="1255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2" name="Google Shape;4822;p29"/>
              <p:cNvSpPr/>
              <p:nvPr/>
            </p:nvSpPr>
            <p:spPr>
              <a:xfrm>
                <a:off x="624961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3" name="Google Shape;4823;p29"/>
              <p:cNvSpPr/>
              <p:nvPr/>
            </p:nvSpPr>
            <p:spPr>
              <a:xfrm>
                <a:off x="662970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617D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4" name="Google Shape;4824;p29"/>
              <p:cNvSpPr/>
              <p:nvPr/>
            </p:nvSpPr>
            <p:spPr>
              <a:xfrm>
                <a:off x="700979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5" name="Google Shape;4825;p29"/>
              <p:cNvSpPr/>
              <p:nvPr/>
            </p:nvSpPr>
            <p:spPr>
              <a:xfrm>
                <a:off x="738987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6" name="Google Shape;4826;p29"/>
              <p:cNvSpPr/>
              <p:nvPr/>
            </p:nvSpPr>
            <p:spPr>
              <a:xfrm>
                <a:off x="776996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7" name="Google Shape;4827;p29"/>
              <p:cNvSpPr/>
              <p:nvPr/>
            </p:nvSpPr>
            <p:spPr>
              <a:xfrm>
                <a:off x="815005" y="223637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5"/>
                    </a:lnTo>
                    <a:lnTo>
                      <a:pt x="1255" y="1255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8" name="Google Shape;4828;p29"/>
              <p:cNvSpPr/>
              <p:nvPr/>
            </p:nvSpPr>
            <p:spPr>
              <a:xfrm>
                <a:off x="624961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9" name="Google Shape;4829;p29"/>
              <p:cNvSpPr/>
              <p:nvPr/>
            </p:nvSpPr>
            <p:spPr>
              <a:xfrm>
                <a:off x="662970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0" name="Google Shape;4830;p29"/>
              <p:cNvSpPr/>
              <p:nvPr/>
            </p:nvSpPr>
            <p:spPr>
              <a:xfrm>
                <a:off x="700979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5873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1" name="Google Shape;4831;p29"/>
              <p:cNvSpPr/>
              <p:nvPr/>
            </p:nvSpPr>
            <p:spPr>
              <a:xfrm>
                <a:off x="738987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2" name="Google Shape;4832;p29"/>
              <p:cNvSpPr/>
              <p:nvPr/>
            </p:nvSpPr>
            <p:spPr>
              <a:xfrm>
                <a:off x="776996" y="261646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1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3" name="Google Shape;4833;p29"/>
              <p:cNvSpPr/>
              <p:nvPr/>
            </p:nvSpPr>
            <p:spPr>
              <a:xfrm>
                <a:off x="662970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4" name="Google Shape;4834;p29"/>
              <p:cNvSpPr/>
              <p:nvPr/>
            </p:nvSpPr>
            <p:spPr>
              <a:xfrm>
                <a:off x="700979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5" name="Google Shape;4835;p29"/>
              <p:cNvSpPr/>
              <p:nvPr/>
            </p:nvSpPr>
            <p:spPr>
              <a:xfrm>
                <a:off x="738987" y="299654"/>
                <a:ext cx="38039" cy="38524"/>
              </a:xfrm>
              <a:custGeom>
                <a:rect b="b" l="l" r="r" t="t"/>
                <a:pathLst>
                  <a:path extrusionOk="0" h="1271" w="1255">
                    <a:moveTo>
                      <a:pt x="1" y="0"/>
                    </a:moveTo>
                    <a:lnTo>
                      <a:pt x="1" y="1270"/>
                    </a:lnTo>
                    <a:lnTo>
                      <a:pt x="1255" y="1270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6" name="Google Shape;4836;p29"/>
              <p:cNvSpPr/>
              <p:nvPr/>
            </p:nvSpPr>
            <p:spPr>
              <a:xfrm>
                <a:off x="700979" y="338148"/>
                <a:ext cx="38039" cy="38039"/>
              </a:xfrm>
              <a:custGeom>
                <a:rect b="b" l="l" r="r" t="t"/>
                <a:pathLst>
                  <a:path extrusionOk="0" h="1255" w="1255">
                    <a:moveTo>
                      <a:pt x="1" y="0"/>
                    </a:moveTo>
                    <a:lnTo>
                      <a:pt x="1" y="1254"/>
                    </a:lnTo>
                    <a:lnTo>
                      <a:pt x="1255" y="1254"/>
                    </a:lnTo>
                    <a:lnTo>
                      <a:pt x="1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37" name="Google Shape;4837;p29"/>
          <p:cNvSpPr txBox="1"/>
          <p:nvPr>
            <p:ph type="title"/>
          </p:nvPr>
        </p:nvSpPr>
        <p:spPr>
          <a:xfrm>
            <a:off x="3532200" y="2751613"/>
            <a:ext cx="4891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38" name="Google Shape;4838;p29"/>
          <p:cNvSpPr txBox="1"/>
          <p:nvPr>
            <p:ph idx="1" type="subTitle"/>
          </p:nvPr>
        </p:nvSpPr>
        <p:spPr>
          <a:xfrm>
            <a:off x="3716550" y="3500100"/>
            <a:ext cx="4707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39" name="Google Shape;4839;p29"/>
          <p:cNvSpPr txBox="1"/>
          <p:nvPr>
            <p:ph idx="2" type="title"/>
          </p:nvPr>
        </p:nvSpPr>
        <p:spPr>
          <a:xfrm>
            <a:off x="6955575" y="1355863"/>
            <a:ext cx="16248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grpSp>
        <p:nvGrpSpPr>
          <p:cNvPr id="4840" name="Google Shape;4840;p29"/>
          <p:cNvGrpSpPr/>
          <p:nvPr/>
        </p:nvGrpSpPr>
        <p:grpSpPr>
          <a:xfrm>
            <a:off x="720288" y="3854987"/>
            <a:ext cx="748469" cy="748491"/>
            <a:chOff x="3296450" y="2545375"/>
            <a:chExt cx="212025" cy="212025"/>
          </a:xfrm>
        </p:grpSpPr>
        <p:sp>
          <p:nvSpPr>
            <p:cNvPr id="4841" name="Google Shape;4841;p29"/>
            <p:cNvSpPr/>
            <p:nvPr/>
          </p:nvSpPr>
          <p:spPr>
            <a:xfrm>
              <a:off x="3417550" y="25453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0"/>
                  </a:moveTo>
                  <a:lnTo>
                    <a:pt x="0" y="1207"/>
                  </a:lnTo>
                  <a:lnTo>
                    <a:pt x="1207" y="120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29"/>
            <p:cNvSpPr/>
            <p:nvPr/>
          </p:nvSpPr>
          <p:spPr>
            <a:xfrm>
              <a:off x="3386975" y="2575550"/>
              <a:ext cx="30600" cy="30575"/>
            </a:xfrm>
            <a:custGeom>
              <a:rect b="b" l="l" r="r" t="t"/>
              <a:pathLst>
                <a:path extrusionOk="0" h="1223" w="1224">
                  <a:moveTo>
                    <a:pt x="1" y="0"/>
                  </a:moveTo>
                  <a:lnTo>
                    <a:pt x="1" y="1223"/>
                  </a:lnTo>
                  <a:lnTo>
                    <a:pt x="1223" y="1223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29"/>
            <p:cNvSpPr/>
            <p:nvPr/>
          </p:nvSpPr>
          <p:spPr>
            <a:xfrm>
              <a:off x="3296450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29"/>
            <p:cNvSpPr/>
            <p:nvPr/>
          </p:nvSpPr>
          <p:spPr>
            <a:xfrm>
              <a:off x="3326625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29"/>
            <p:cNvSpPr/>
            <p:nvPr/>
          </p:nvSpPr>
          <p:spPr>
            <a:xfrm>
              <a:off x="3356800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29"/>
            <p:cNvSpPr/>
            <p:nvPr/>
          </p:nvSpPr>
          <p:spPr>
            <a:xfrm>
              <a:off x="3386975" y="2606100"/>
              <a:ext cx="30600" cy="30200"/>
            </a:xfrm>
            <a:custGeom>
              <a:rect b="b" l="l" r="r" t="t"/>
              <a:pathLst>
                <a:path extrusionOk="0" h="1208" w="1224">
                  <a:moveTo>
                    <a:pt x="1" y="1"/>
                  </a:moveTo>
                  <a:lnTo>
                    <a:pt x="1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29"/>
            <p:cNvSpPr/>
            <p:nvPr/>
          </p:nvSpPr>
          <p:spPr>
            <a:xfrm>
              <a:off x="3417550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29"/>
            <p:cNvSpPr/>
            <p:nvPr/>
          </p:nvSpPr>
          <p:spPr>
            <a:xfrm>
              <a:off x="3447725" y="26061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29"/>
            <p:cNvSpPr/>
            <p:nvPr/>
          </p:nvSpPr>
          <p:spPr>
            <a:xfrm>
              <a:off x="3296450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29"/>
            <p:cNvSpPr/>
            <p:nvPr/>
          </p:nvSpPr>
          <p:spPr>
            <a:xfrm>
              <a:off x="3326625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0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29"/>
            <p:cNvSpPr/>
            <p:nvPr/>
          </p:nvSpPr>
          <p:spPr>
            <a:xfrm>
              <a:off x="3356800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29"/>
            <p:cNvSpPr/>
            <p:nvPr/>
          </p:nvSpPr>
          <p:spPr>
            <a:xfrm>
              <a:off x="3386975" y="2636275"/>
              <a:ext cx="30600" cy="30200"/>
            </a:xfrm>
            <a:custGeom>
              <a:rect b="b" l="l" r="r" t="t"/>
              <a:pathLst>
                <a:path extrusionOk="0" h="1208" w="1224">
                  <a:moveTo>
                    <a:pt x="1" y="1"/>
                  </a:moveTo>
                  <a:lnTo>
                    <a:pt x="1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29"/>
            <p:cNvSpPr/>
            <p:nvPr/>
          </p:nvSpPr>
          <p:spPr>
            <a:xfrm>
              <a:off x="3417550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29"/>
            <p:cNvSpPr/>
            <p:nvPr/>
          </p:nvSpPr>
          <p:spPr>
            <a:xfrm>
              <a:off x="3447725" y="2636275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29"/>
            <p:cNvSpPr/>
            <p:nvPr/>
          </p:nvSpPr>
          <p:spPr>
            <a:xfrm>
              <a:off x="3296450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29"/>
            <p:cNvSpPr/>
            <p:nvPr/>
          </p:nvSpPr>
          <p:spPr>
            <a:xfrm>
              <a:off x="3326625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29"/>
            <p:cNvSpPr/>
            <p:nvPr/>
          </p:nvSpPr>
          <p:spPr>
            <a:xfrm>
              <a:off x="3356800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1"/>
                  </a:moveTo>
                  <a:lnTo>
                    <a:pt x="1" y="1208"/>
                  </a:lnTo>
                  <a:lnTo>
                    <a:pt x="1208" y="120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29"/>
            <p:cNvSpPr/>
            <p:nvPr/>
          </p:nvSpPr>
          <p:spPr>
            <a:xfrm>
              <a:off x="3386975" y="2666450"/>
              <a:ext cx="30600" cy="30200"/>
            </a:xfrm>
            <a:custGeom>
              <a:rect b="b" l="l" r="r" t="t"/>
              <a:pathLst>
                <a:path extrusionOk="0" h="1208" w="1224">
                  <a:moveTo>
                    <a:pt x="1" y="1"/>
                  </a:moveTo>
                  <a:lnTo>
                    <a:pt x="1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29"/>
            <p:cNvSpPr/>
            <p:nvPr/>
          </p:nvSpPr>
          <p:spPr>
            <a:xfrm>
              <a:off x="3417550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29"/>
            <p:cNvSpPr/>
            <p:nvPr/>
          </p:nvSpPr>
          <p:spPr>
            <a:xfrm>
              <a:off x="3447725" y="266645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1"/>
                  </a:moveTo>
                  <a:lnTo>
                    <a:pt x="0" y="1208"/>
                  </a:lnTo>
                  <a:lnTo>
                    <a:pt x="1207" y="120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29"/>
            <p:cNvSpPr/>
            <p:nvPr/>
          </p:nvSpPr>
          <p:spPr>
            <a:xfrm>
              <a:off x="3296450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1" y="1"/>
                  </a:moveTo>
                  <a:lnTo>
                    <a:pt x="1" y="1223"/>
                  </a:lnTo>
                  <a:lnTo>
                    <a:pt x="1208" y="1223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29"/>
            <p:cNvSpPr/>
            <p:nvPr/>
          </p:nvSpPr>
          <p:spPr>
            <a:xfrm>
              <a:off x="3326625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1" y="1"/>
                  </a:moveTo>
                  <a:lnTo>
                    <a:pt x="1" y="1223"/>
                  </a:lnTo>
                  <a:lnTo>
                    <a:pt x="1208" y="1223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29"/>
            <p:cNvSpPr/>
            <p:nvPr/>
          </p:nvSpPr>
          <p:spPr>
            <a:xfrm>
              <a:off x="3356800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1" y="1"/>
                  </a:moveTo>
                  <a:lnTo>
                    <a:pt x="1" y="1223"/>
                  </a:lnTo>
                  <a:lnTo>
                    <a:pt x="1208" y="1223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29"/>
            <p:cNvSpPr/>
            <p:nvPr/>
          </p:nvSpPr>
          <p:spPr>
            <a:xfrm>
              <a:off x="3386975" y="2696625"/>
              <a:ext cx="30600" cy="30600"/>
            </a:xfrm>
            <a:custGeom>
              <a:rect b="b" l="l" r="r" t="t"/>
              <a:pathLst>
                <a:path extrusionOk="0" h="1224" w="1224">
                  <a:moveTo>
                    <a:pt x="1" y="1"/>
                  </a:moveTo>
                  <a:lnTo>
                    <a:pt x="1" y="1223"/>
                  </a:lnTo>
                  <a:lnTo>
                    <a:pt x="1223" y="1223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29"/>
            <p:cNvSpPr/>
            <p:nvPr/>
          </p:nvSpPr>
          <p:spPr>
            <a:xfrm>
              <a:off x="3417550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0" y="1"/>
                  </a:moveTo>
                  <a:lnTo>
                    <a:pt x="0" y="1223"/>
                  </a:lnTo>
                  <a:lnTo>
                    <a:pt x="1207" y="1223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29"/>
            <p:cNvSpPr/>
            <p:nvPr/>
          </p:nvSpPr>
          <p:spPr>
            <a:xfrm>
              <a:off x="3447725" y="2696625"/>
              <a:ext cx="30200" cy="30600"/>
            </a:xfrm>
            <a:custGeom>
              <a:rect b="b" l="l" r="r" t="t"/>
              <a:pathLst>
                <a:path extrusionOk="0" h="1224" w="1208">
                  <a:moveTo>
                    <a:pt x="0" y="1"/>
                  </a:moveTo>
                  <a:lnTo>
                    <a:pt x="0" y="1223"/>
                  </a:lnTo>
                  <a:lnTo>
                    <a:pt x="1207" y="1223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29"/>
            <p:cNvSpPr/>
            <p:nvPr/>
          </p:nvSpPr>
          <p:spPr>
            <a:xfrm>
              <a:off x="3326625" y="27272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0"/>
                  </a:moveTo>
                  <a:lnTo>
                    <a:pt x="1" y="1207"/>
                  </a:lnTo>
                  <a:lnTo>
                    <a:pt x="1208" y="120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29"/>
            <p:cNvSpPr/>
            <p:nvPr/>
          </p:nvSpPr>
          <p:spPr>
            <a:xfrm>
              <a:off x="3356800" y="27272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1" y="0"/>
                  </a:moveTo>
                  <a:lnTo>
                    <a:pt x="1" y="1207"/>
                  </a:lnTo>
                  <a:lnTo>
                    <a:pt x="1208" y="120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29"/>
            <p:cNvSpPr/>
            <p:nvPr/>
          </p:nvSpPr>
          <p:spPr>
            <a:xfrm>
              <a:off x="3386975" y="2727200"/>
              <a:ext cx="30600" cy="30200"/>
            </a:xfrm>
            <a:custGeom>
              <a:rect b="b" l="l" r="r" t="t"/>
              <a:pathLst>
                <a:path extrusionOk="0" h="1208" w="1224">
                  <a:moveTo>
                    <a:pt x="1" y="0"/>
                  </a:moveTo>
                  <a:lnTo>
                    <a:pt x="1" y="1207"/>
                  </a:lnTo>
                  <a:lnTo>
                    <a:pt x="1223" y="120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29"/>
            <p:cNvSpPr/>
            <p:nvPr/>
          </p:nvSpPr>
          <p:spPr>
            <a:xfrm>
              <a:off x="3417550" y="27272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0"/>
                  </a:moveTo>
                  <a:lnTo>
                    <a:pt x="0" y="1207"/>
                  </a:lnTo>
                  <a:lnTo>
                    <a:pt x="1207" y="120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29"/>
            <p:cNvSpPr/>
            <p:nvPr/>
          </p:nvSpPr>
          <p:spPr>
            <a:xfrm>
              <a:off x="3447725" y="2727200"/>
              <a:ext cx="30200" cy="30200"/>
            </a:xfrm>
            <a:custGeom>
              <a:rect b="b" l="l" r="r" t="t"/>
              <a:pathLst>
                <a:path extrusionOk="0" h="1208" w="1208">
                  <a:moveTo>
                    <a:pt x="0" y="0"/>
                  </a:moveTo>
                  <a:lnTo>
                    <a:pt x="0" y="1207"/>
                  </a:lnTo>
                  <a:lnTo>
                    <a:pt x="1207" y="1207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29"/>
            <p:cNvSpPr/>
            <p:nvPr/>
          </p:nvSpPr>
          <p:spPr>
            <a:xfrm>
              <a:off x="3477900" y="2606100"/>
              <a:ext cx="30575" cy="30200"/>
            </a:xfrm>
            <a:custGeom>
              <a:rect b="b" l="l" r="r" t="t"/>
              <a:pathLst>
                <a:path extrusionOk="0" h="1208" w="1223">
                  <a:moveTo>
                    <a:pt x="0" y="1"/>
                  </a:moveTo>
                  <a:lnTo>
                    <a:pt x="0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29"/>
            <p:cNvSpPr/>
            <p:nvPr/>
          </p:nvSpPr>
          <p:spPr>
            <a:xfrm>
              <a:off x="3477900" y="2636275"/>
              <a:ext cx="30575" cy="30200"/>
            </a:xfrm>
            <a:custGeom>
              <a:rect b="b" l="l" r="r" t="t"/>
              <a:pathLst>
                <a:path extrusionOk="0" h="1208" w="1223">
                  <a:moveTo>
                    <a:pt x="0" y="1"/>
                  </a:moveTo>
                  <a:lnTo>
                    <a:pt x="0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29"/>
            <p:cNvSpPr/>
            <p:nvPr/>
          </p:nvSpPr>
          <p:spPr>
            <a:xfrm>
              <a:off x="3477900" y="2666450"/>
              <a:ext cx="30575" cy="30200"/>
            </a:xfrm>
            <a:custGeom>
              <a:rect b="b" l="l" r="r" t="t"/>
              <a:pathLst>
                <a:path extrusionOk="0" h="1208" w="1223">
                  <a:moveTo>
                    <a:pt x="0" y="1"/>
                  </a:moveTo>
                  <a:lnTo>
                    <a:pt x="0" y="1208"/>
                  </a:lnTo>
                  <a:lnTo>
                    <a:pt x="1223" y="1208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29"/>
            <p:cNvSpPr/>
            <p:nvPr/>
          </p:nvSpPr>
          <p:spPr>
            <a:xfrm>
              <a:off x="3477900" y="2696625"/>
              <a:ext cx="30575" cy="30600"/>
            </a:xfrm>
            <a:custGeom>
              <a:rect b="b" l="l" r="r" t="t"/>
              <a:pathLst>
                <a:path extrusionOk="0" h="1224" w="1223">
                  <a:moveTo>
                    <a:pt x="0" y="1"/>
                  </a:moveTo>
                  <a:lnTo>
                    <a:pt x="0" y="1223"/>
                  </a:lnTo>
                  <a:lnTo>
                    <a:pt x="1223" y="1223"/>
                  </a:lnTo>
                  <a:lnTo>
                    <a:pt x="12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6" name="Google Shape;4876;p29"/>
          <p:cNvGrpSpPr/>
          <p:nvPr/>
        </p:nvGrpSpPr>
        <p:grpSpPr>
          <a:xfrm rot="10800000">
            <a:off x="2176911" y="2788893"/>
            <a:ext cx="698971" cy="1814615"/>
            <a:chOff x="5283950" y="3156675"/>
            <a:chExt cx="141900" cy="368375"/>
          </a:xfrm>
        </p:grpSpPr>
        <p:sp>
          <p:nvSpPr>
            <p:cNvPr id="4877" name="Google Shape;4877;p29"/>
            <p:cNvSpPr/>
            <p:nvPr/>
          </p:nvSpPr>
          <p:spPr>
            <a:xfrm>
              <a:off x="5369000" y="3156675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29"/>
            <p:cNvSpPr/>
            <p:nvPr/>
          </p:nvSpPr>
          <p:spPr>
            <a:xfrm>
              <a:off x="5340775" y="3156675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29"/>
            <p:cNvSpPr/>
            <p:nvPr/>
          </p:nvSpPr>
          <p:spPr>
            <a:xfrm>
              <a:off x="5312175" y="3156675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29"/>
            <p:cNvSpPr/>
            <p:nvPr/>
          </p:nvSpPr>
          <p:spPr>
            <a:xfrm>
              <a:off x="5369000" y="3184875"/>
              <a:ext cx="28225" cy="28650"/>
            </a:xfrm>
            <a:custGeom>
              <a:rect b="b" l="l" r="r" t="t"/>
              <a:pathLst>
                <a:path extrusionOk="0" h="1146" w="1129">
                  <a:moveTo>
                    <a:pt x="0" y="1"/>
                  </a:moveTo>
                  <a:lnTo>
                    <a:pt x="0" y="1145"/>
                  </a:lnTo>
                  <a:lnTo>
                    <a:pt x="1129" y="114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29"/>
            <p:cNvSpPr/>
            <p:nvPr/>
          </p:nvSpPr>
          <p:spPr>
            <a:xfrm>
              <a:off x="5340775" y="3184875"/>
              <a:ext cx="28250" cy="28650"/>
            </a:xfrm>
            <a:custGeom>
              <a:rect b="b" l="l" r="r" t="t"/>
              <a:pathLst>
                <a:path extrusionOk="0" h="1146" w="1130">
                  <a:moveTo>
                    <a:pt x="1" y="1"/>
                  </a:moveTo>
                  <a:lnTo>
                    <a:pt x="1" y="1145"/>
                  </a:lnTo>
                  <a:lnTo>
                    <a:pt x="1129" y="114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29"/>
            <p:cNvSpPr/>
            <p:nvPr/>
          </p:nvSpPr>
          <p:spPr>
            <a:xfrm>
              <a:off x="5312175" y="3184875"/>
              <a:ext cx="28625" cy="28650"/>
            </a:xfrm>
            <a:custGeom>
              <a:rect b="b" l="l" r="r" t="t"/>
              <a:pathLst>
                <a:path extrusionOk="0" h="1146" w="1145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29"/>
            <p:cNvSpPr/>
            <p:nvPr/>
          </p:nvSpPr>
          <p:spPr>
            <a:xfrm>
              <a:off x="5369000" y="3213500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29"/>
            <p:cNvSpPr/>
            <p:nvPr/>
          </p:nvSpPr>
          <p:spPr>
            <a:xfrm>
              <a:off x="5340775" y="3213500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29"/>
            <p:cNvSpPr/>
            <p:nvPr/>
          </p:nvSpPr>
          <p:spPr>
            <a:xfrm>
              <a:off x="5312175" y="3213500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29"/>
            <p:cNvSpPr/>
            <p:nvPr/>
          </p:nvSpPr>
          <p:spPr>
            <a:xfrm>
              <a:off x="5369000" y="3241700"/>
              <a:ext cx="28225" cy="28250"/>
            </a:xfrm>
            <a:custGeom>
              <a:rect b="b" l="l" r="r" t="t"/>
              <a:pathLst>
                <a:path extrusionOk="0" h="1130" w="1129">
                  <a:moveTo>
                    <a:pt x="0" y="1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29"/>
            <p:cNvSpPr/>
            <p:nvPr/>
          </p:nvSpPr>
          <p:spPr>
            <a:xfrm>
              <a:off x="5340775" y="32417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1" y="1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29"/>
            <p:cNvSpPr/>
            <p:nvPr/>
          </p:nvSpPr>
          <p:spPr>
            <a:xfrm>
              <a:off x="5312175" y="3241700"/>
              <a:ext cx="28625" cy="28250"/>
            </a:xfrm>
            <a:custGeom>
              <a:rect b="b" l="l" r="r" t="t"/>
              <a:pathLst>
                <a:path extrusionOk="0" h="1130" w="1145">
                  <a:moveTo>
                    <a:pt x="1" y="1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29"/>
            <p:cNvSpPr/>
            <p:nvPr/>
          </p:nvSpPr>
          <p:spPr>
            <a:xfrm>
              <a:off x="5369000" y="3269925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29"/>
            <p:cNvSpPr/>
            <p:nvPr/>
          </p:nvSpPr>
          <p:spPr>
            <a:xfrm>
              <a:off x="5340775" y="3269925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29"/>
            <p:cNvSpPr/>
            <p:nvPr/>
          </p:nvSpPr>
          <p:spPr>
            <a:xfrm>
              <a:off x="5312175" y="3269925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29"/>
            <p:cNvSpPr/>
            <p:nvPr/>
          </p:nvSpPr>
          <p:spPr>
            <a:xfrm>
              <a:off x="5369000" y="3298125"/>
              <a:ext cx="28225" cy="28625"/>
            </a:xfrm>
            <a:custGeom>
              <a:rect b="b" l="l" r="r" t="t"/>
              <a:pathLst>
                <a:path extrusionOk="0" h="1145" w="1129">
                  <a:moveTo>
                    <a:pt x="0" y="1"/>
                  </a:moveTo>
                  <a:lnTo>
                    <a:pt x="0" y="1145"/>
                  </a:lnTo>
                  <a:lnTo>
                    <a:pt x="1129" y="114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29"/>
            <p:cNvSpPr/>
            <p:nvPr/>
          </p:nvSpPr>
          <p:spPr>
            <a:xfrm>
              <a:off x="5340775" y="3298125"/>
              <a:ext cx="28250" cy="28625"/>
            </a:xfrm>
            <a:custGeom>
              <a:rect b="b" l="l" r="r" t="t"/>
              <a:pathLst>
                <a:path extrusionOk="0" h="1145" w="1130">
                  <a:moveTo>
                    <a:pt x="1" y="1"/>
                  </a:moveTo>
                  <a:lnTo>
                    <a:pt x="1" y="1145"/>
                  </a:lnTo>
                  <a:lnTo>
                    <a:pt x="1129" y="114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29"/>
            <p:cNvSpPr/>
            <p:nvPr/>
          </p:nvSpPr>
          <p:spPr>
            <a:xfrm>
              <a:off x="5312175" y="3298125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1" y="1"/>
                  </a:moveTo>
                  <a:lnTo>
                    <a:pt x="1" y="1145"/>
                  </a:lnTo>
                  <a:lnTo>
                    <a:pt x="1145" y="1145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29"/>
            <p:cNvSpPr/>
            <p:nvPr/>
          </p:nvSpPr>
          <p:spPr>
            <a:xfrm>
              <a:off x="5369000" y="3326750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29"/>
            <p:cNvSpPr/>
            <p:nvPr/>
          </p:nvSpPr>
          <p:spPr>
            <a:xfrm>
              <a:off x="5340775" y="3326750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29"/>
            <p:cNvSpPr/>
            <p:nvPr/>
          </p:nvSpPr>
          <p:spPr>
            <a:xfrm>
              <a:off x="5312175" y="3326750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29"/>
            <p:cNvSpPr/>
            <p:nvPr/>
          </p:nvSpPr>
          <p:spPr>
            <a:xfrm>
              <a:off x="5369000" y="3354950"/>
              <a:ext cx="28225" cy="28250"/>
            </a:xfrm>
            <a:custGeom>
              <a:rect b="b" l="l" r="r" t="t"/>
              <a:pathLst>
                <a:path extrusionOk="0" h="1130" w="1129">
                  <a:moveTo>
                    <a:pt x="0" y="1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617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29"/>
            <p:cNvSpPr/>
            <p:nvPr/>
          </p:nvSpPr>
          <p:spPr>
            <a:xfrm>
              <a:off x="5340775" y="33549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1" y="1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29"/>
            <p:cNvSpPr/>
            <p:nvPr/>
          </p:nvSpPr>
          <p:spPr>
            <a:xfrm>
              <a:off x="5312175" y="3354950"/>
              <a:ext cx="28625" cy="28250"/>
            </a:xfrm>
            <a:custGeom>
              <a:rect b="b" l="l" r="r" t="t"/>
              <a:pathLst>
                <a:path extrusionOk="0" h="1130" w="1145">
                  <a:moveTo>
                    <a:pt x="1" y="1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29"/>
            <p:cNvSpPr/>
            <p:nvPr/>
          </p:nvSpPr>
          <p:spPr>
            <a:xfrm>
              <a:off x="5369000" y="3383175"/>
              <a:ext cx="28225" cy="28625"/>
            </a:xfrm>
            <a:custGeom>
              <a:rect b="b" l="l" r="r" t="t"/>
              <a:pathLst>
                <a:path extrusionOk="0" h="1145" w="1129">
                  <a:moveTo>
                    <a:pt x="0" y="0"/>
                  </a:moveTo>
                  <a:lnTo>
                    <a:pt x="0" y="1144"/>
                  </a:lnTo>
                  <a:lnTo>
                    <a:pt x="1129" y="1144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29"/>
            <p:cNvSpPr/>
            <p:nvPr/>
          </p:nvSpPr>
          <p:spPr>
            <a:xfrm>
              <a:off x="5340775" y="3383175"/>
              <a:ext cx="28250" cy="28625"/>
            </a:xfrm>
            <a:custGeom>
              <a:rect b="b" l="l" r="r" t="t"/>
              <a:pathLst>
                <a:path extrusionOk="0" h="1145" w="1130">
                  <a:moveTo>
                    <a:pt x="1" y="0"/>
                  </a:moveTo>
                  <a:lnTo>
                    <a:pt x="1" y="1144"/>
                  </a:lnTo>
                  <a:lnTo>
                    <a:pt x="1129" y="1144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29"/>
            <p:cNvSpPr/>
            <p:nvPr/>
          </p:nvSpPr>
          <p:spPr>
            <a:xfrm>
              <a:off x="5312175" y="3383175"/>
              <a:ext cx="28625" cy="28625"/>
            </a:xfrm>
            <a:custGeom>
              <a:rect b="b" l="l" r="r" t="t"/>
              <a:pathLst>
                <a:path extrusionOk="0" h="1145" w="1145">
                  <a:moveTo>
                    <a:pt x="1" y="0"/>
                  </a:moveTo>
                  <a:lnTo>
                    <a:pt x="1" y="1144"/>
                  </a:lnTo>
                  <a:lnTo>
                    <a:pt x="1145" y="114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29"/>
            <p:cNvSpPr/>
            <p:nvPr/>
          </p:nvSpPr>
          <p:spPr>
            <a:xfrm>
              <a:off x="5397200" y="3411775"/>
              <a:ext cx="28650" cy="28225"/>
            </a:xfrm>
            <a:custGeom>
              <a:rect b="b" l="l" r="r" t="t"/>
              <a:pathLst>
                <a:path extrusionOk="0" h="1129" w="1146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29"/>
            <p:cNvSpPr/>
            <p:nvPr/>
          </p:nvSpPr>
          <p:spPr>
            <a:xfrm>
              <a:off x="5369000" y="3411775"/>
              <a:ext cx="28225" cy="28225"/>
            </a:xfrm>
            <a:custGeom>
              <a:rect b="b" l="l" r="r" t="t"/>
              <a:pathLst>
                <a:path extrusionOk="0" h="1129" w="1129">
                  <a:moveTo>
                    <a:pt x="0" y="0"/>
                  </a:moveTo>
                  <a:lnTo>
                    <a:pt x="0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29"/>
            <p:cNvSpPr/>
            <p:nvPr/>
          </p:nvSpPr>
          <p:spPr>
            <a:xfrm>
              <a:off x="5340775" y="3411775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29"/>
            <p:cNvSpPr/>
            <p:nvPr/>
          </p:nvSpPr>
          <p:spPr>
            <a:xfrm>
              <a:off x="5312175" y="3411775"/>
              <a:ext cx="28625" cy="28225"/>
            </a:xfrm>
            <a:custGeom>
              <a:rect b="b" l="l" r="r" t="t"/>
              <a:pathLst>
                <a:path extrusionOk="0" h="1129" w="1145">
                  <a:moveTo>
                    <a:pt x="1" y="0"/>
                  </a:moveTo>
                  <a:lnTo>
                    <a:pt x="1" y="1129"/>
                  </a:lnTo>
                  <a:lnTo>
                    <a:pt x="1145" y="1129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29"/>
            <p:cNvSpPr/>
            <p:nvPr/>
          </p:nvSpPr>
          <p:spPr>
            <a:xfrm>
              <a:off x="5283950" y="3411775"/>
              <a:ext cx="28250" cy="28225"/>
            </a:xfrm>
            <a:custGeom>
              <a:rect b="b" l="l" r="r" t="t"/>
              <a:pathLst>
                <a:path extrusionOk="0" h="1129" w="1130">
                  <a:moveTo>
                    <a:pt x="1" y="0"/>
                  </a:moveTo>
                  <a:lnTo>
                    <a:pt x="1" y="1129"/>
                  </a:lnTo>
                  <a:lnTo>
                    <a:pt x="1130" y="1129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29"/>
            <p:cNvSpPr/>
            <p:nvPr/>
          </p:nvSpPr>
          <p:spPr>
            <a:xfrm>
              <a:off x="5340775" y="343997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1" y="1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29"/>
            <p:cNvSpPr/>
            <p:nvPr/>
          </p:nvSpPr>
          <p:spPr>
            <a:xfrm>
              <a:off x="5340775" y="3468200"/>
              <a:ext cx="28250" cy="28625"/>
            </a:xfrm>
            <a:custGeom>
              <a:rect b="b" l="l" r="r" t="t"/>
              <a:pathLst>
                <a:path extrusionOk="0" h="1145" w="1130">
                  <a:moveTo>
                    <a:pt x="1" y="0"/>
                  </a:moveTo>
                  <a:lnTo>
                    <a:pt x="1" y="1145"/>
                  </a:lnTo>
                  <a:lnTo>
                    <a:pt x="1129" y="1145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29"/>
            <p:cNvSpPr/>
            <p:nvPr/>
          </p:nvSpPr>
          <p:spPr>
            <a:xfrm>
              <a:off x="5340775" y="349680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1" y="1"/>
                  </a:moveTo>
                  <a:lnTo>
                    <a:pt x="1" y="1129"/>
                  </a:lnTo>
                  <a:lnTo>
                    <a:pt x="1129" y="1129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2" name="Google Shape;4912;p29"/>
          <p:cNvGrpSpPr/>
          <p:nvPr/>
        </p:nvGrpSpPr>
        <p:grpSpPr>
          <a:xfrm>
            <a:off x="857332" y="1750481"/>
            <a:ext cx="1049634" cy="523940"/>
            <a:chOff x="138482" y="584556"/>
            <a:chExt cx="1049634" cy="523940"/>
          </a:xfrm>
        </p:grpSpPr>
        <p:sp>
          <p:nvSpPr>
            <p:cNvPr id="4913" name="Google Shape;4913;p29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29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29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29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29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29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29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29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29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29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29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29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29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29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29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8" name="Google Shape;4928;p29"/>
          <p:cNvGrpSpPr/>
          <p:nvPr/>
        </p:nvGrpSpPr>
        <p:grpSpPr>
          <a:xfrm flipH="1">
            <a:off x="3724156" y="540006"/>
            <a:ext cx="1049634" cy="523940"/>
            <a:chOff x="138482" y="584556"/>
            <a:chExt cx="1049634" cy="523940"/>
          </a:xfrm>
        </p:grpSpPr>
        <p:sp>
          <p:nvSpPr>
            <p:cNvPr id="4929" name="Google Shape;4929;p29"/>
            <p:cNvSpPr/>
            <p:nvPr/>
          </p:nvSpPr>
          <p:spPr>
            <a:xfrm>
              <a:off x="487659" y="584556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29"/>
            <p:cNvSpPr/>
            <p:nvPr/>
          </p:nvSpPr>
          <p:spPr>
            <a:xfrm>
              <a:off x="662309" y="584556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2"/>
                  </a:lnTo>
                  <a:lnTo>
                    <a:pt x="1426" y="1412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29"/>
            <p:cNvSpPr/>
            <p:nvPr/>
          </p:nvSpPr>
          <p:spPr>
            <a:xfrm>
              <a:off x="31300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29"/>
            <p:cNvSpPr/>
            <p:nvPr/>
          </p:nvSpPr>
          <p:spPr>
            <a:xfrm>
              <a:off x="487659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29"/>
            <p:cNvSpPr/>
            <p:nvPr/>
          </p:nvSpPr>
          <p:spPr>
            <a:xfrm>
              <a:off x="662309" y="759203"/>
              <a:ext cx="176630" cy="174770"/>
            </a:xfrm>
            <a:custGeom>
              <a:rect b="b" l="l" r="r" t="t"/>
              <a:pathLst>
                <a:path extrusionOk="0" h="1412" w="1427">
                  <a:moveTo>
                    <a:pt x="0" y="1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29"/>
            <p:cNvSpPr/>
            <p:nvPr/>
          </p:nvSpPr>
          <p:spPr>
            <a:xfrm>
              <a:off x="838815" y="759203"/>
              <a:ext cx="174774" cy="174770"/>
            </a:xfrm>
            <a:custGeom>
              <a:rect b="b" l="l" r="r" t="t"/>
              <a:pathLst>
                <a:path extrusionOk="0" h="1412" w="1412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29"/>
            <p:cNvSpPr/>
            <p:nvPr/>
          </p:nvSpPr>
          <p:spPr>
            <a:xfrm>
              <a:off x="138482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29"/>
            <p:cNvSpPr/>
            <p:nvPr/>
          </p:nvSpPr>
          <p:spPr>
            <a:xfrm>
              <a:off x="31300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29"/>
            <p:cNvSpPr/>
            <p:nvPr/>
          </p:nvSpPr>
          <p:spPr>
            <a:xfrm>
              <a:off x="487659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29"/>
            <p:cNvSpPr/>
            <p:nvPr/>
          </p:nvSpPr>
          <p:spPr>
            <a:xfrm>
              <a:off x="662309" y="933849"/>
              <a:ext cx="176630" cy="174647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6" y="141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29"/>
            <p:cNvSpPr/>
            <p:nvPr/>
          </p:nvSpPr>
          <p:spPr>
            <a:xfrm>
              <a:off x="838815" y="933849"/>
              <a:ext cx="174774" cy="174647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29"/>
            <p:cNvSpPr/>
            <p:nvPr/>
          </p:nvSpPr>
          <p:spPr>
            <a:xfrm>
              <a:off x="1013466" y="759203"/>
              <a:ext cx="174650" cy="17477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29"/>
            <p:cNvSpPr/>
            <p:nvPr/>
          </p:nvSpPr>
          <p:spPr>
            <a:xfrm>
              <a:off x="1013466" y="933849"/>
              <a:ext cx="174650" cy="174647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29"/>
            <p:cNvSpPr/>
            <p:nvPr/>
          </p:nvSpPr>
          <p:spPr>
            <a:xfrm>
              <a:off x="662309" y="671941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29"/>
            <p:cNvSpPr/>
            <p:nvPr/>
          </p:nvSpPr>
          <p:spPr>
            <a:xfrm>
              <a:off x="968782" y="714644"/>
              <a:ext cx="87387" cy="87385"/>
            </a:xfrm>
            <a:custGeom>
              <a:rect b="b" l="l" r="r" t="t"/>
              <a:pathLst>
                <a:path extrusionOk="0" h="706" w="706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b="0" i="0" sz="20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b="0" i="0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b="0" i="0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b="0" i="0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b="0" i="0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b="0" i="0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■"/>
              <a:defRPr b="0" i="0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●"/>
              <a:defRPr b="0" i="0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○"/>
              <a:defRPr b="0" i="0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dvent Pro Medium"/>
              <a:buChar char="■"/>
              <a:defRPr b="0" i="0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63" name="Shape 5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4" name="Google Shape;5964;p1"/>
          <p:cNvGrpSpPr/>
          <p:nvPr/>
        </p:nvGrpSpPr>
        <p:grpSpPr>
          <a:xfrm>
            <a:off x="1783594" y="620894"/>
            <a:ext cx="5498525" cy="2832356"/>
            <a:chOff x="1783594" y="620894"/>
            <a:chExt cx="5498525" cy="2832356"/>
          </a:xfrm>
        </p:grpSpPr>
        <p:sp>
          <p:nvSpPr>
            <p:cNvPr id="5965" name="Google Shape;5965;p1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40425" name="adj1"/>
                <a:gd fmla="val 61933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1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1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1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1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0" name="Google Shape;5970;p1"/>
          <p:cNvSpPr txBox="1"/>
          <p:nvPr>
            <p:ph type="ctrTitle"/>
          </p:nvPr>
        </p:nvSpPr>
        <p:spPr>
          <a:xfrm>
            <a:off x="1797220" y="1545386"/>
            <a:ext cx="5484899" cy="167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L" sz="36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  <a:t>PROYECTO </a:t>
            </a:r>
            <a:r>
              <a:rPr lang="es-CL" sz="4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“KualeLand”</a:t>
            </a:r>
            <a:br>
              <a:rPr lang="es-CL" sz="44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CL" sz="36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  <a:t>PRESENTACIÓN</a:t>
            </a:r>
            <a:endParaRPr sz="36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L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br>
              <a:rPr lang="es-CL" sz="44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1" name="Google Shape;59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98922"/>
            <a:ext cx="1879928" cy="1747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&#10;&#10;El contenido generado por IA puede ser incorrecto." id="5972" name="Google Shape;597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3" name="Shape 6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4" name="Google Shape;6224;g36d48bfaef3_0_1"/>
          <p:cNvSpPr txBox="1"/>
          <p:nvPr>
            <p:ph type="title"/>
          </p:nvPr>
        </p:nvSpPr>
        <p:spPr>
          <a:xfrm>
            <a:off x="1973679" y="235753"/>
            <a:ext cx="482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Release Plan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5" name="Google Shape;6225;g36d48bfaef3_0_1"/>
          <p:cNvSpPr txBox="1"/>
          <p:nvPr/>
        </p:nvSpPr>
        <p:spPr>
          <a:xfrm>
            <a:off x="-265240" y="4801863"/>
            <a:ext cx="2005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226" name="Google Shape;6226;g36d48bfaef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182" y="-108441"/>
            <a:ext cx="2453522" cy="62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7" name="Google Shape;6227;g36d48bfaef3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25" y="1364550"/>
            <a:ext cx="8839200" cy="19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1" name="Shape 6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Google Shape;6232;p10"/>
          <p:cNvSpPr txBox="1"/>
          <p:nvPr>
            <p:ph type="title"/>
          </p:nvPr>
        </p:nvSpPr>
        <p:spPr>
          <a:xfrm>
            <a:off x="720000" y="2374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 sz="4000">
                <a:latin typeface="Arial"/>
                <a:ea typeface="Arial"/>
                <a:cs typeface="Arial"/>
                <a:sym typeface="Arial"/>
              </a:rPr>
              <a:t>Arquitectura del Software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3" name="Google Shape;6233;p10"/>
          <p:cNvSpPr txBox="1"/>
          <p:nvPr>
            <p:ph idx="1" type="subTitle"/>
          </p:nvPr>
        </p:nvSpPr>
        <p:spPr>
          <a:xfrm>
            <a:off x="1941293" y="395238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USER INTERFACE</a:t>
            </a:r>
            <a:endParaRPr/>
          </a:p>
        </p:txBody>
      </p:sp>
      <p:sp>
        <p:nvSpPr>
          <p:cNvPr id="6234" name="Google Shape;6234;p10"/>
          <p:cNvSpPr txBox="1"/>
          <p:nvPr>
            <p:ph idx="3" type="subTitle"/>
          </p:nvPr>
        </p:nvSpPr>
        <p:spPr>
          <a:xfrm>
            <a:off x="5392956" y="395238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AUDIO</a:t>
            </a:r>
            <a:endParaRPr/>
          </a:p>
        </p:txBody>
      </p:sp>
      <p:sp>
        <p:nvSpPr>
          <p:cNvPr id="6235" name="Google Shape;6235;p10"/>
          <p:cNvSpPr txBox="1"/>
          <p:nvPr>
            <p:ph idx="7" type="subTitle"/>
          </p:nvPr>
        </p:nvSpPr>
        <p:spPr>
          <a:xfrm>
            <a:off x="173333" y="3313186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SCRIPT</a:t>
            </a:r>
            <a:endParaRPr/>
          </a:p>
        </p:txBody>
      </p:sp>
      <p:sp>
        <p:nvSpPr>
          <p:cNvPr id="6236" name="Google Shape;6236;p10"/>
          <p:cNvSpPr txBox="1"/>
          <p:nvPr>
            <p:ph idx="9" type="subTitle"/>
          </p:nvPr>
        </p:nvSpPr>
        <p:spPr>
          <a:xfrm>
            <a:off x="3637691" y="3313186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ANIMATOR</a:t>
            </a:r>
            <a:endParaRPr/>
          </a:p>
        </p:txBody>
      </p:sp>
      <p:sp>
        <p:nvSpPr>
          <p:cNvPr id="6237" name="Google Shape;6237;p10"/>
          <p:cNvSpPr txBox="1"/>
          <p:nvPr>
            <p:ph idx="14" type="subTitle"/>
          </p:nvPr>
        </p:nvSpPr>
        <p:spPr>
          <a:xfrm>
            <a:off x="6956953" y="3352040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GAME MANAGER</a:t>
            </a:r>
            <a:endParaRPr/>
          </a:p>
        </p:txBody>
      </p:sp>
      <p:grpSp>
        <p:nvGrpSpPr>
          <p:cNvPr id="6238" name="Google Shape;6238;p10"/>
          <p:cNvGrpSpPr/>
          <p:nvPr/>
        </p:nvGrpSpPr>
        <p:grpSpPr>
          <a:xfrm>
            <a:off x="2759948" y="3400625"/>
            <a:ext cx="457894" cy="459583"/>
            <a:chOff x="720000" y="1540425"/>
            <a:chExt cx="833900" cy="836975"/>
          </a:xfrm>
        </p:grpSpPr>
        <p:sp>
          <p:nvSpPr>
            <p:cNvPr id="6239" name="Google Shape;6239;p10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40" name="Google Shape;6240;p10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241" name="Google Shape;6241;p10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2" name="Google Shape;6242;p10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3" name="Google Shape;6243;p10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4" name="Google Shape;6244;p10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45" name="Google Shape;6245;p10"/>
          <p:cNvGrpSpPr/>
          <p:nvPr/>
        </p:nvGrpSpPr>
        <p:grpSpPr>
          <a:xfrm>
            <a:off x="1001034" y="2771933"/>
            <a:ext cx="457894" cy="459583"/>
            <a:chOff x="720000" y="1540425"/>
            <a:chExt cx="833900" cy="836975"/>
          </a:xfrm>
        </p:grpSpPr>
        <p:sp>
          <p:nvSpPr>
            <p:cNvPr id="6246" name="Google Shape;6246;p10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47" name="Google Shape;6247;p10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248" name="Google Shape;6248;p10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9" name="Google Shape;6249;p10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0" name="Google Shape;6250;p10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1" name="Google Shape;6251;p10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52" name="Google Shape;6252;p10"/>
          <p:cNvGrpSpPr/>
          <p:nvPr/>
        </p:nvGrpSpPr>
        <p:grpSpPr>
          <a:xfrm>
            <a:off x="6211611" y="3400625"/>
            <a:ext cx="457894" cy="459583"/>
            <a:chOff x="720000" y="1540425"/>
            <a:chExt cx="833900" cy="836975"/>
          </a:xfrm>
        </p:grpSpPr>
        <p:sp>
          <p:nvSpPr>
            <p:cNvPr id="6253" name="Google Shape;6253;p10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54" name="Google Shape;6254;p10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255" name="Google Shape;6255;p10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6" name="Google Shape;6256;p10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7" name="Google Shape;6257;p10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8" name="Google Shape;6258;p10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59" name="Google Shape;6259;p10"/>
          <p:cNvGrpSpPr/>
          <p:nvPr/>
        </p:nvGrpSpPr>
        <p:grpSpPr>
          <a:xfrm>
            <a:off x="4456346" y="2765893"/>
            <a:ext cx="457894" cy="459583"/>
            <a:chOff x="720000" y="1540425"/>
            <a:chExt cx="833900" cy="836975"/>
          </a:xfrm>
        </p:grpSpPr>
        <p:sp>
          <p:nvSpPr>
            <p:cNvPr id="6260" name="Google Shape;6260;p10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61" name="Google Shape;6261;p10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262" name="Google Shape;6262;p10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3" name="Google Shape;6263;p10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4" name="Google Shape;6264;p10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5" name="Google Shape;6265;p10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66" name="Google Shape;6266;p10"/>
          <p:cNvGrpSpPr/>
          <p:nvPr/>
        </p:nvGrpSpPr>
        <p:grpSpPr>
          <a:xfrm>
            <a:off x="7775608" y="2804747"/>
            <a:ext cx="457894" cy="459583"/>
            <a:chOff x="720000" y="1540425"/>
            <a:chExt cx="833900" cy="836975"/>
          </a:xfrm>
        </p:grpSpPr>
        <p:sp>
          <p:nvSpPr>
            <p:cNvPr id="6267" name="Google Shape;6267;p10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68" name="Google Shape;6268;p10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269" name="Google Shape;6269;p10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0" name="Google Shape;6270;p10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1" name="Google Shape;6271;p10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2" name="Google Shape;6272;p10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73" name="Google Shape;6273;p10"/>
          <p:cNvGrpSpPr/>
          <p:nvPr/>
        </p:nvGrpSpPr>
        <p:grpSpPr>
          <a:xfrm>
            <a:off x="1109773" y="2841346"/>
            <a:ext cx="240470" cy="320775"/>
            <a:chOff x="4559025" y="512425"/>
            <a:chExt cx="175975" cy="234725"/>
          </a:xfrm>
        </p:grpSpPr>
        <p:sp>
          <p:nvSpPr>
            <p:cNvPr id="6274" name="Google Shape;6274;p10"/>
            <p:cNvSpPr/>
            <p:nvPr/>
          </p:nvSpPr>
          <p:spPr>
            <a:xfrm>
              <a:off x="4617400" y="51242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10"/>
            <p:cNvSpPr/>
            <p:nvPr/>
          </p:nvSpPr>
          <p:spPr>
            <a:xfrm>
              <a:off x="4637000" y="5320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10"/>
            <p:cNvSpPr/>
            <p:nvPr/>
          </p:nvSpPr>
          <p:spPr>
            <a:xfrm>
              <a:off x="46174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AECA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10"/>
            <p:cNvSpPr/>
            <p:nvPr/>
          </p:nvSpPr>
          <p:spPr>
            <a:xfrm>
              <a:off x="46370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10"/>
            <p:cNvSpPr/>
            <p:nvPr/>
          </p:nvSpPr>
          <p:spPr>
            <a:xfrm>
              <a:off x="4656600" y="55160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10"/>
            <p:cNvSpPr/>
            <p:nvPr/>
          </p:nvSpPr>
          <p:spPr>
            <a:xfrm>
              <a:off x="46174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9FC0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10"/>
            <p:cNvSpPr/>
            <p:nvPr/>
          </p:nvSpPr>
          <p:spPr>
            <a:xfrm>
              <a:off x="46370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10"/>
            <p:cNvSpPr/>
            <p:nvPr/>
          </p:nvSpPr>
          <p:spPr>
            <a:xfrm>
              <a:off x="4656600" y="57120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88B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10"/>
            <p:cNvSpPr/>
            <p:nvPr/>
          </p:nvSpPr>
          <p:spPr>
            <a:xfrm>
              <a:off x="4598200" y="5907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10"/>
            <p:cNvSpPr/>
            <p:nvPr/>
          </p:nvSpPr>
          <p:spPr>
            <a:xfrm>
              <a:off x="46174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10"/>
            <p:cNvSpPr/>
            <p:nvPr/>
          </p:nvSpPr>
          <p:spPr>
            <a:xfrm>
              <a:off x="46370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10"/>
            <p:cNvSpPr/>
            <p:nvPr/>
          </p:nvSpPr>
          <p:spPr>
            <a:xfrm>
              <a:off x="4656600" y="5907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6" name="Google Shape;6286;p10"/>
            <p:cNvSpPr/>
            <p:nvPr/>
          </p:nvSpPr>
          <p:spPr>
            <a:xfrm>
              <a:off x="4676200" y="5907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7" name="Google Shape;6287;p10"/>
            <p:cNvSpPr/>
            <p:nvPr/>
          </p:nvSpPr>
          <p:spPr>
            <a:xfrm>
              <a:off x="4578625" y="6099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8" name="Google Shape;6288;p10"/>
            <p:cNvSpPr/>
            <p:nvPr/>
          </p:nvSpPr>
          <p:spPr>
            <a:xfrm>
              <a:off x="4598200" y="6099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9" name="Google Shape;6289;p10"/>
            <p:cNvSpPr/>
            <p:nvPr/>
          </p:nvSpPr>
          <p:spPr>
            <a:xfrm>
              <a:off x="46174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10"/>
            <p:cNvSpPr/>
            <p:nvPr/>
          </p:nvSpPr>
          <p:spPr>
            <a:xfrm>
              <a:off x="46370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p10"/>
            <p:cNvSpPr/>
            <p:nvPr/>
          </p:nvSpPr>
          <p:spPr>
            <a:xfrm>
              <a:off x="4656600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p10"/>
            <p:cNvSpPr/>
            <p:nvPr/>
          </p:nvSpPr>
          <p:spPr>
            <a:xfrm>
              <a:off x="4676200" y="6099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3" name="Google Shape;6293;p10"/>
            <p:cNvSpPr/>
            <p:nvPr/>
          </p:nvSpPr>
          <p:spPr>
            <a:xfrm>
              <a:off x="4695775" y="6099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4" name="Google Shape;6294;p10"/>
            <p:cNvSpPr/>
            <p:nvPr/>
          </p:nvSpPr>
          <p:spPr>
            <a:xfrm>
              <a:off x="455902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5" name="Google Shape;6295;p10"/>
            <p:cNvSpPr/>
            <p:nvPr/>
          </p:nvSpPr>
          <p:spPr>
            <a:xfrm>
              <a:off x="4578625" y="6295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6" name="Google Shape;6296;p10"/>
            <p:cNvSpPr/>
            <p:nvPr/>
          </p:nvSpPr>
          <p:spPr>
            <a:xfrm>
              <a:off x="4598200" y="6295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7" name="Google Shape;6297;p10"/>
            <p:cNvSpPr/>
            <p:nvPr/>
          </p:nvSpPr>
          <p:spPr>
            <a:xfrm>
              <a:off x="46174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8" name="Google Shape;6298;p10"/>
            <p:cNvSpPr/>
            <p:nvPr/>
          </p:nvSpPr>
          <p:spPr>
            <a:xfrm>
              <a:off x="46370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9" name="Google Shape;6299;p10"/>
            <p:cNvSpPr/>
            <p:nvPr/>
          </p:nvSpPr>
          <p:spPr>
            <a:xfrm>
              <a:off x="4656600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0" name="Google Shape;6300;p10"/>
            <p:cNvSpPr/>
            <p:nvPr/>
          </p:nvSpPr>
          <p:spPr>
            <a:xfrm>
              <a:off x="4676200" y="6295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1" name="Google Shape;6301;p10"/>
            <p:cNvSpPr/>
            <p:nvPr/>
          </p:nvSpPr>
          <p:spPr>
            <a:xfrm>
              <a:off x="469577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2" name="Google Shape;6302;p10"/>
            <p:cNvSpPr/>
            <p:nvPr/>
          </p:nvSpPr>
          <p:spPr>
            <a:xfrm>
              <a:off x="4715375" y="6295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3" name="Google Shape;6303;p10"/>
            <p:cNvSpPr/>
            <p:nvPr/>
          </p:nvSpPr>
          <p:spPr>
            <a:xfrm>
              <a:off x="455902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4" name="Google Shape;6304;p10"/>
            <p:cNvSpPr/>
            <p:nvPr/>
          </p:nvSpPr>
          <p:spPr>
            <a:xfrm>
              <a:off x="4578625" y="6491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5" name="Google Shape;6305;p10"/>
            <p:cNvSpPr/>
            <p:nvPr/>
          </p:nvSpPr>
          <p:spPr>
            <a:xfrm>
              <a:off x="4598200" y="649175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6" name="Google Shape;6306;p10"/>
            <p:cNvSpPr/>
            <p:nvPr/>
          </p:nvSpPr>
          <p:spPr>
            <a:xfrm>
              <a:off x="46174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7" name="Google Shape;6307;p10"/>
            <p:cNvSpPr/>
            <p:nvPr/>
          </p:nvSpPr>
          <p:spPr>
            <a:xfrm>
              <a:off x="46370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8" name="Google Shape;6308;p10"/>
            <p:cNvSpPr/>
            <p:nvPr/>
          </p:nvSpPr>
          <p:spPr>
            <a:xfrm>
              <a:off x="4656600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9" name="Google Shape;6309;p10"/>
            <p:cNvSpPr/>
            <p:nvPr/>
          </p:nvSpPr>
          <p:spPr>
            <a:xfrm>
              <a:off x="4676200" y="649175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0" name="Google Shape;6310;p10"/>
            <p:cNvSpPr/>
            <p:nvPr/>
          </p:nvSpPr>
          <p:spPr>
            <a:xfrm>
              <a:off x="469577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1" name="Google Shape;6311;p10"/>
            <p:cNvSpPr/>
            <p:nvPr/>
          </p:nvSpPr>
          <p:spPr>
            <a:xfrm>
              <a:off x="4715375" y="649175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2" name="Google Shape;6312;p10"/>
            <p:cNvSpPr/>
            <p:nvPr/>
          </p:nvSpPr>
          <p:spPr>
            <a:xfrm>
              <a:off x="455902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3" name="Google Shape;6313;p10"/>
            <p:cNvSpPr/>
            <p:nvPr/>
          </p:nvSpPr>
          <p:spPr>
            <a:xfrm>
              <a:off x="4578625" y="668775"/>
              <a:ext cx="19600" cy="19600"/>
            </a:xfrm>
            <a:custGeom>
              <a:rect b="b" l="l" r="r" t="t"/>
              <a:pathLst>
                <a:path extrusionOk="0" h="784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4" name="Google Shape;6314;p10"/>
            <p:cNvSpPr/>
            <p:nvPr/>
          </p:nvSpPr>
          <p:spPr>
            <a:xfrm>
              <a:off x="4598200" y="668775"/>
              <a:ext cx="19225" cy="19600"/>
            </a:xfrm>
            <a:custGeom>
              <a:rect b="b" l="l" r="r" t="t"/>
              <a:pathLst>
                <a:path extrusionOk="0" h="784" w="769">
                  <a:moveTo>
                    <a:pt x="1" y="0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5" name="Google Shape;6315;p10"/>
            <p:cNvSpPr/>
            <p:nvPr/>
          </p:nvSpPr>
          <p:spPr>
            <a:xfrm>
              <a:off x="46174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6" name="Google Shape;6316;p10"/>
            <p:cNvSpPr/>
            <p:nvPr/>
          </p:nvSpPr>
          <p:spPr>
            <a:xfrm>
              <a:off x="46370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7" name="Google Shape;6317;p10"/>
            <p:cNvSpPr/>
            <p:nvPr/>
          </p:nvSpPr>
          <p:spPr>
            <a:xfrm>
              <a:off x="4656600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8" name="Google Shape;6318;p10"/>
            <p:cNvSpPr/>
            <p:nvPr/>
          </p:nvSpPr>
          <p:spPr>
            <a:xfrm>
              <a:off x="4676200" y="668775"/>
              <a:ext cx="19600" cy="19600"/>
            </a:xfrm>
            <a:custGeom>
              <a:rect b="b" l="l" r="r" t="t"/>
              <a:pathLst>
                <a:path extrusionOk="0" h="784" w="784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9" name="Google Shape;6319;p10"/>
            <p:cNvSpPr/>
            <p:nvPr/>
          </p:nvSpPr>
          <p:spPr>
            <a:xfrm>
              <a:off x="469577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0" name="Google Shape;6320;p10"/>
            <p:cNvSpPr/>
            <p:nvPr/>
          </p:nvSpPr>
          <p:spPr>
            <a:xfrm>
              <a:off x="4715375" y="668775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1" name="Google Shape;6321;p10"/>
            <p:cNvSpPr/>
            <p:nvPr/>
          </p:nvSpPr>
          <p:spPr>
            <a:xfrm>
              <a:off x="4578625" y="6883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2" name="Google Shape;6322;p10"/>
            <p:cNvSpPr/>
            <p:nvPr/>
          </p:nvSpPr>
          <p:spPr>
            <a:xfrm>
              <a:off x="4598200" y="688350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5"/>
                  </a:lnTo>
                  <a:lnTo>
                    <a:pt x="769" y="785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3" name="Google Shape;6323;p10"/>
            <p:cNvSpPr/>
            <p:nvPr/>
          </p:nvSpPr>
          <p:spPr>
            <a:xfrm>
              <a:off x="46174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5D7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4" name="Google Shape;6324;p10"/>
            <p:cNvSpPr/>
            <p:nvPr/>
          </p:nvSpPr>
          <p:spPr>
            <a:xfrm>
              <a:off x="46370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5" name="Google Shape;6325;p10"/>
            <p:cNvSpPr/>
            <p:nvPr/>
          </p:nvSpPr>
          <p:spPr>
            <a:xfrm>
              <a:off x="4656600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6" name="Google Shape;6326;p10"/>
            <p:cNvSpPr/>
            <p:nvPr/>
          </p:nvSpPr>
          <p:spPr>
            <a:xfrm>
              <a:off x="4676200" y="6883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5"/>
                  </a:lnTo>
                  <a:lnTo>
                    <a:pt x="784" y="78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7" name="Google Shape;6327;p10"/>
            <p:cNvSpPr/>
            <p:nvPr/>
          </p:nvSpPr>
          <p:spPr>
            <a:xfrm>
              <a:off x="4695775" y="6883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5"/>
                  </a:lnTo>
                  <a:lnTo>
                    <a:pt x="785" y="785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8" name="Google Shape;6328;p10"/>
            <p:cNvSpPr/>
            <p:nvPr/>
          </p:nvSpPr>
          <p:spPr>
            <a:xfrm>
              <a:off x="4598200" y="707950"/>
              <a:ext cx="19225" cy="19625"/>
            </a:xfrm>
            <a:custGeom>
              <a:rect b="b" l="l" r="r" t="t"/>
              <a:pathLst>
                <a:path extrusionOk="0" h="785" w="769">
                  <a:moveTo>
                    <a:pt x="1" y="1"/>
                  </a:moveTo>
                  <a:lnTo>
                    <a:pt x="1" y="784"/>
                  </a:lnTo>
                  <a:lnTo>
                    <a:pt x="769" y="784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9" name="Google Shape;6329;p10"/>
            <p:cNvSpPr/>
            <p:nvPr/>
          </p:nvSpPr>
          <p:spPr>
            <a:xfrm>
              <a:off x="46174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0" name="Google Shape;6330;p10"/>
            <p:cNvSpPr/>
            <p:nvPr/>
          </p:nvSpPr>
          <p:spPr>
            <a:xfrm>
              <a:off x="46370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1" y="1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1" name="Google Shape;6331;p10"/>
            <p:cNvSpPr/>
            <p:nvPr/>
          </p:nvSpPr>
          <p:spPr>
            <a:xfrm>
              <a:off x="4656600" y="707950"/>
              <a:ext cx="19625" cy="19625"/>
            </a:xfrm>
            <a:custGeom>
              <a:rect b="b" l="l" r="r" t="t"/>
              <a:pathLst>
                <a:path extrusionOk="0" h="785" w="785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2" name="Google Shape;6332;p10"/>
            <p:cNvSpPr/>
            <p:nvPr/>
          </p:nvSpPr>
          <p:spPr>
            <a:xfrm>
              <a:off x="4676200" y="707950"/>
              <a:ext cx="19600" cy="19625"/>
            </a:xfrm>
            <a:custGeom>
              <a:rect b="b" l="l" r="r" t="t"/>
              <a:pathLst>
                <a:path extrusionOk="0" h="785" w="784">
                  <a:moveTo>
                    <a:pt x="0" y="1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3" name="Google Shape;6333;p10"/>
            <p:cNvSpPr/>
            <p:nvPr/>
          </p:nvSpPr>
          <p:spPr>
            <a:xfrm>
              <a:off x="46174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5" y="784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4" name="Google Shape;6334;p10"/>
            <p:cNvSpPr/>
            <p:nvPr/>
          </p:nvSpPr>
          <p:spPr>
            <a:xfrm>
              <a:off x="46370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1" y="0"/>
                  </a:moveTo>
                  <a:lnTo>
                    <a:pt x="1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5" name="Google Shape;6335;p10"/>
            <p:cNvSpPr/>
            <p:nvPr/>
          </p:nvSpPr>
          <p:spPr>
            <a:xfrm>
              <a:off x="4656600" y="727550"/>
              <a:ext cx="19625" cy="19600"/>
            </a:xfrm>
            <a:custGeom>
              <a:rect b="b" l="l" r="r" t="t"/>
              <a:pathLst>
                <a:path extrusionOk="0" h="784" w="785">
                  <a:moveTo>
                    <a:pt x="0" y="0"/>
                  </a:moveTo>
                  <a:lnTo>
                    <a:pt x="0" y="784"/>
                  </a:lnTo>
                  <a:lnTo>
                    <a:pt x="784" y="784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6" name="Google Shape;6336;p10"/>
          <p:cNvGrpSpPr/>
          <p:nvPr/>
        </p:nvGrpSpPr>
        <p:grpSpPr>
          <a:xfrm>
            <a:off x="4524870" y="2835232"/>
            <a:ext cx="320832" cy="320770"/>
            <a:chOff x="5373300" y="2439975"/>
            <a:chExt cx="188525" cy="188500"/>
          </a:xfrm>
        </p:grpSpPr>
        <p:sp>
          <p:nvSpPr>
            <p:cNvPr id="6337" name="Google Shape;6337;p10"/>
            <p:cNvSpPr/>
            <p:nvPr/>
          </p:nvSpPr>
          <p:spPr>
            <a:xfrm>
              <a:off x="5486150" y="2439975"/>
              <a:ext cx="38050" cy="37625"/>
            </a:xfrm>
            <a:custGeom>
              <a:rect b="b" l="l" r="r" t="t"/>
              <a:pathLst>
                <a:path extrusionOk="0" h="1505" w="1522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8" name="Google Shape;6338;p10"/>
            <p:cNvSpPr/>
            <p:nvPr/>
          </p:nvSpPr>
          <p:spPr>
            <a:xfrm>
              <a:off x="5448550" y="2439975"/>
              <a:ext cx="37625" cy="37625"/>
            </a:xfrm>
            <a:custGeom>
              <a:rect b="b" l="l" r="r" t="t"/>
              <a:pathLst>
                <a:path extrusionOk="0" h="1505" w="1505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9" name="Google Shape;6339;p10"/>
            <p:cNvSpPr/>
            <p:nvPr/>
          </p:nvSpPr>
          <p:spPr>
            <a:xfrm>
              <a:off x="5410925" y="2439975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0" name="Google Shape;6340;p10"/>
            <p:cNvSpPr/>
            <p:nvPr/>
          </p:nvSpPr>
          <p:spPr>
            <a:xfrm>
              <a:off x="5524175" y="2477575"/>
              <a:ext cx="37650" cy="38050"/>
            </a:xfrm>
            <a:custGeom>
              <a:rect b="b" l="l" r="r" t="t"/>
              <a:pathLst>
                <a:path extrusionOk="0" h="1522" w="1506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1" name="Google Shape;6341;p10"/>
            <p:cNvSpPr/>
            <p:nvPr/>
          </p:nvSpPr>
          <p:spPr>
            <a:xfrm>
              <a:off x="5486150" y="2477575"/>
              <a:ext cx="38050" cy="38050"/>
            </a:xfrm>
            <a:custGeom>
              <a:rect b="b" l="l" r="r" t="t"/>
              <a:pathLst>
                <a:path extrusionOk="0" h="1522" w="1522">
                  <a:moveTo>
                    <a:pt x="1" y="1"/>
                  </a:moveTo>
                  <a:lnTo>
                    <a:pt x="1" y="1521"/>
                  </a:lnTo>
                  <a:lnTo>
                    <a:pt x="1521" y="1521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BE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2" name="Google Shape;6342;p10"/>
            <p:cNvSpPr/>
            <p:nvPr/>
          </p:nvSpPr>
          <p:spPr>
            <a:xfrm>
              <a:off x="5448550" y="2477575"/>
              <a:ext cx="37625" cy="38050"/>
            </a:xfrm>
            <a:custGeom>
              <a:rect b="b" l="l" r="r" t="t"/>
              <a:pathLst>
                <a:path extrusionOk="0" h="1522" w="1505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p10"/>
            <p:cNvSpPr/>
            <p:nvPr/>
          </p:nvSpPr>
          <p:spPr>
            <a:xfrm>
              <a:off x="5410925" y="2477575"/>
              <a:ext cx="37650" cy="38050"/>
            </a:xfrm>
            <a:custGeom>
              <a:rect b="b" l="l" r="r" t="t"/>
              <a:pathLst>
                <a:path extrusionOk="0" h="1522" w="1506">
                  <a:moveTo>
                    <a:pt x="0" y="1"/>
                  </a:moveTo>
                  <a:lnTo>
                    <a:pt x="0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p10"/>
            <p:cNvSpPr/>
            <p:nvPr/>
          </p:nvSpPr>
          <p:spPr>
            <a:xfrm>
              <a:off x="5373300" y="2477575"/>
              <a:ext cx="37650" cy="38050"/>
            </a:xfrm>
            <a:custGeom>
              <a:rect b="b" l="l" r="r" t="t"/>
              <a:pathLst>
                <a:path extrusionOk="0" h="1522" w="1506">
                  <a:moveTo>
                    <a:pt x="1" y="1"/>
                  </a:moveTo>
                  <a:lnTo>
                    <a:pt x="1" y="1521"/>
                  </a:lnTo>
                  <a:lnTo>
                    <a:pt x="1505" y="152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p10"/>
            <p:cNvSpPr/>
            <p:nvPr/>
          </p:nvSpPr>
          <p:spPr>
            <a:xfrm>
              <a:off x="5524175" y="2515600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p10"/>
            <p:cNvSpPr/>
            <p:nvPr/>
          </p:nvSpPr>
          <p:spPr>
            <a:xfrm>
              <a:off x="5486150" y="2515600"/>
              <a:ext cx="38050" cy="37625"/>
            </a:xfrm>
            <a:custGeom>
              <a:rect b="b" l="l" r="r" t="t"/>
              <a:pathLst>
                <a:path extrusionOk="0" h="1505" w="1522">
                  <a:moveTo>
                    <a:pt x="1" y="0"/>
                  </a:moveTo>
                  <a:lnTo>
                    <a:pt x="1" y="1505"/>
                  </a:lnTo>
                  <a:lnTo>
                    <a:pt x="1521" y="150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p10"/>
            <p:cNvSpPr/>
            <p:nvPr/>
          </p:nvSpPr>
          <p:spPr>
            <a:xfrm>
              <a:off x="5448550" y="2515600"/>
              <a:ext cx="37625" cy="37625"/>
            </a:xfrm>
            <a:custGeom>
              <a:rect b="b" l="l" r="r" t="t"/>
              <a:pathLst>
                <a:path extrusionOk="0" h="1505" w="1505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p10"/>
            <p:cNvSpPr/>
            <p:nvPr/>
          </p:nvSpPr>
          <p:spPr>
            <a:xfrm>
              <a:off x="5410925" y="2515600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0" y="0"/>
                  </a:moveTo>
                  <a:lnTo>
                    <a:pt x="0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p10"/>
            <p:cNvSpPr/>
            <p:nvPr/>
          </p:nvSpPr>
          <p:spPr>
            <a:xfrm>
              <a:off x="5373300" y="2515600"/>
              <a:ext cx="37650" cy="37625"/>
            </a:xfrm>
            <a:custGeom>
              <a:rect b="b" l="l" r="r" t="t"/>
              <a:pathLst>
                <a:path extrusionOk="0" h="1505" w="1506">
                  <a:moveTo>
                    <a:pt x="1" y="0"/>
                  </a:moveTo>
                  <a:lnTo>
                    <a:pt x="1" y="1505"/>
                  </a:lnTo>
                  <a:lnTo>
                    <a:pt x="1505" y="1505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p10"/>
            <p:cNvSpPr/>
            <p:nvPr/>
          </p:nvSpPr>
          <p:spPr>
            <a:xfrm>
              <a:off x="5524175" y="255320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p10"/>
            <p:cNvSpPr/>
            <p:nvPr/>
          </p:nvSpPr>
          <p:spPr>
            <a:xfrm>
              <a:off x="5486150" y="2553200"/>
              <a:ext cx="38050" cy="37650"/>
            </a:xfrm>
            <a:custGeom>
              <a:rect b="b" l="l" r="r" t="t"/>
              <a:pathLst>
                <a:path extrusionOk="0" h="1506" w="1522">
                  <a:moveTo>
                    <a:pt x="1" y="1"/>
                  </a:moveTo>
                  <a:lnTo>
                    <a:pt x="1" y="1506"/>
                  </a:lnTo>
                  <a:lnTo>
                    <a:pt x="1521" y="150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10"/>
            <p:cNvSpPr/>
            <p:nvPr/>
          </p:nvSpPr>
          <p:spPr>
            <a:xfrm>
              <a:off x="5448550" y="2553200"/>
              <a:ext cx="37625" cy="37650"/>
            </a:xfrm>
            <a:custGeom>
              <a:rect b="b" l="l" r="r" t="t"/>
              <a:pathLst>
                <a:path extrusionOk="0" h="1506" w="1505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10"/>
            <p:cNvSpPr/>
            <p:nvPr/>
          </p:nvSpPr>
          <p:spPr>
            <a:xfrm>
              <a:off x="5410925" y="255320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0" y="1"/>
                  </a:moveTo>
                  <a:lnTo>
                    <a:pt x="0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4" name="Google Shape;6354;p10"/>
            <p:cNvSpPr/>
            <p:nvPr/>
          </p:nvSpPr>
          <p:spPr>
            <a:xfrm>
              <a:off x="5373300" y="2553200"/>
              <a:ext cx="37650" cy="37650"/>
            </a:xfrm>
            <a:custGeom>
              <a:rect b="b" l="l" r="r" t="t"/>
              <a:pathLst>
                <a:path extrusionOk="0" h="1506" w="1506">
                  <a:moveTo>
                    <a:pt x="1" y="1"/>
                  </a:moveTo>
                  <a:lnTo>
                    <a:pt x="1" y="1506"/>
                  </a:lnTo>
                  <a:lnTo>
                    <a:pt x="1505" y="1506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5" name="Google Shape;6355;p10"/>
            <p:cNvSpPr/>
            <p:nvPr/>
          </p:nvSpPr>
          <p:spPr>
            <a:xfrm>
              <a:off x="5486150" y="2590825"/>
              <a:ext cx="38050" cy="18825"/>
            </a:xfrm>
            <a:custGeom>
              <a:rect b="b" l="l" r="r" t="t"/>
              <a:pathLst>
                <a:path extrusionOk="0" h="753" w="1522">
                  <a:moveTo>
                    <a:pt x="1" y="1"/>
                  </a:moveTo>
                  <a:lnTo>
                    <a:pt x="1" y="753"/>
                  </a:lnTo>
                  <a:lnTo>
                    <a:pt x="1521" y="753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6" name="Google Shape;6356;p10"/>
            <p:cNvSpPr/>
            <p:nvPr/>
          </p:nvSpPr>
          <p:spPr>
            <a:xfrm>
              <a:off x="5448550" y="2590825"/>
              <a:ext cx="37625" cy="18825"/>
            </a:xfrm>
            <a:custGeom>
              <a:rect b="b" l="l" r="r" t="t"/>
              <a:pathLst>
                <a:path extrusionOk="0" h="753" w="1505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7" name="Google Shape;6357;p10"/>
            <p:cNvSpPr/>
            <p:nvPr/>
          </p:nvSpPr>
          <p:spPr>
            <a:xfrm>
              <a:off x="5410925" y="2590825"/>
              <a:ext cx="37650" cy="18825"/>
            </a:xfrm>
            <a:custGeom>
              <a:rect b="b" l="l" r="r" t="t"/>
              <a:pathLst>
                <a:path extrusionOk="0" h="753" w="1506">
                  <a:moveTo>
                    <a:pt x="0" y="1"/>
                  </a:moveTo>
                  <a:lnTo>
                    <a:pt x="0" y="753"/>
                  </a:lnTo>
                  <a:lnTo>
                    <a:pt x="1505" y="753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D5C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8" name="Google Shape;6358;p10"/>
            <p:cNvSpPr/>
            <p:nvPr/>
          </p:nvSpPr>
          <p:spPr>
            <a:xfrm>
              <a:off x="5461075" y="25657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1" y="0"/>
                  </a:moveTo>
                  <a:lnTo>
                    <a:pt x="1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9" name="Google Shape;6359;p10"/>
            <p:cNvSpPr/>
            <p:nvPr/>
          </p:nvSpPr>
          <p:spPr>
            <a:xfrm>
              <a:off x="5473625" y="2578300"/>
              <a:ext cx="12550" cy="12550"/>
            </a:xfrm>
            <a:custGeom>
              <a:rect b="b" l="l" r="r" t="t"/>
              <a:pathLst>
                <a:path extrusionOk="0" h="502" w="502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0" name="Google Shape;6360;p10"/>
            <p:cNvSpPr/>
            <p:nvPr/>
          </p:nvSpPr>
          <p:spPr>
            <a:xfrm>
              <a:off x="5448550" y="2578300"/>
              <a:ext cx="12550" cy="12550"/>
            </a:xfrm>
            <a:custGeom>
              <a:rect b="b" l="l" r="r" t="t"/>
              <a:pathLst>
                <a:path extrusionOk="0" h="502" w="502">
                  <a:moveTo>
                    <a:pt x="0" y="0"/>
                  </a:moveTo>
                  <a:lnTo>
                    <a:pt x="0" y="502"/>
                  </a:lnTo>
                  <a:lnTo>
                    <a:pt x="502" y="50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1" name="Google Shape;6361;p10"/>
            <p:cNvSpPr/>
            <p:nvPr/>
          </p:nvSpPr>
          <p:spPr>
            <a:xfrm>
              <a:off x="5504975" y="2609625"/>
              <a:ext cx="19225" cy="18850"/>
            </a:xfrm>
            <a:custGeom>
              <a:rect b="b" l="l" r="r" t="t"/>
              <a:pathLst>
                <a:path extrusionOk="0" h="754" w="769">
                  <a:moveTo>
                    <a:pt x="0" y="1"/>
                  </a:moveTo>
                  <a:lnTo>
                    <a:pt x="0" y="753"/>
                  </a:lnTo>
                  <a:lnTo>
                    <a:pt x="768" y="75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2" name="Google Shape;6362;p10"/>
            <p:cNvSpPr/>
            <p:nvPr/>
          </p:nvSpPr>
          <p:spPr>
            <a:xfrm>
              <a:off x="5473625" y="2609625"/>
              <a:ext cx="18825" cy="18850"/>
            </a:xfrm>
            <a:custGeom>
              <a:rect b="b" l="l" r="r" t="t"/>
              <a:pathLst>
                <a:path extrusionOk="0" h="754" w="753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3" name="Google Shape;6363;p10"/>
            <p:cNvSpPr/>
            <p:nvPr/>
          </p:nvSpPr>
          <p:spPr>
            <a:xfrm>
              <a:off x="5442275" y="2609625"/>
              <a:ext cx="18825" cy="18850"/>
            </a:xfrm>
            <a:custGeom>
              <a:rect b="b" l="l" r="r" t="t"/>
              <a:pathLst>
                <a:path extrusionOk="0" h="754" w="753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E4D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4" name="Google Shape;6364;p10"/>
            <p:cNvSpPr/>
            <p:nvPr/>
          </p:nvSpPr>
          <p:spPr>
            <a:xfrm>
              <a:off x="5410925" y="2609625"/>
              <a:ext cx="18825" cy="18850"/>
            </a:xfrm>
            <a:custGeom>
              <a:rect b="b" l="l" r="r" t="t"/>
              <a:pathLst>
                <a:path extrusionOk="0" h="754" w="753">
                  <a:moveTo>
                    <a:pt x="0" y="1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DDCC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5" name="Google Shape;6365;p10"/>
          <p:cNvGrpSpPr/>
          <p:nvPr/>
        </p:nvGrpSpPr>
        <p:grpSpPr>
          <a:xfrm>
            <a:off x="6280138" y="3469862"/>
            <a:ext cx="320832" cy="321326"/>
            <a:chOff x="2130300" y="2621000"/>
            <a:chExt cx="259825" cy="260225"/>
          </a:xfrm>
        </p:grpSpPr>
        <p:sp>
          <p:nvSpPr>
            <p:cNvPr id="6366" name="Google Shape;6366;p10"/>
            <p:cNvSpPr/>
            <p:nvPr/>
          </p:nvSpPr>
          <p:spPr>
            <a:xfrm>
              <a:off x="2325050" y="26429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7" name="Google Shape;6367;p10"/>
            <p:cNvSpPr/>
            <p:nvPr/>
          </p:nvSpPr>
          <p:spPr>
            <a:xfrm>
              <a:off x="2281925" y="26645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8" name="Google Shape;6368;p10"/>
            <p:cNvSpPr/>
            <p:nvPr/>
          </p:nvSpPr>
          <p:spPr>
            <a:xfrm>
              <a:off x="2195325" y="26860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9" name="Google Shape;6369;p10"/>
            <p:cNvSpPr/>
            <p:nvPr/>
          </p:nvSpPr>
          <p:spPr>
            <a:xfrm>
              <a:off x="2216900" y="26645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0" name="Google Shape;6370;p10"/>
            <p:cNvSpPr/>
            <p:nvPr/>
          </p:nvSpPr>
          <p:spPr>
            <a:xfrm>
              <a:off x="2238450" y="26645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1" name="Google Shape;6371;p10"/>
            <p:cNvSpPr/>
            <p:nvPr/>
          </p:nvSpPr>
          <p:spPr>
            <a:xfrm>
              <a:off x="2260375" y="26645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2" name="Google Shape;6372;p10"/>
            <p:cNvSpPr/>
            <p:nvPr/>
          </p:nvSpPr>
          <p:spPr>
            <a:xfrm>
              <a:off x="2303500" y="26645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3" name="Google Shape;6373;p10"/>
            <p:cNvSpPr/>
            <p:nvPr/>
          </p:nvSpPr>
          <p:spPr>
            <a:xfrm>
              <a:off x="2173400" y="270760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4" name="Google Shape;6374;p10"/>
            <p:cNvSpPr/>
            <p:nvPr/>
          </p:nvSpPr>
          <p:spPr>
            <a:xfrm>
              <a:off x="2325050" y="26645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5" name="Google Shape;6375;p10"/>
            <p:cNvSpPr/>
            <p:nvPr/>
          </p:nvSpPr>
          <p:spPr>
            <a:xfrm>
              <a:off x="2325050" y="26860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6" name="Google Shape;6376;p10"/>
            <p:cNvSpPr/>
            <p:nvPr/>
          </p:nvSpPr>
          <p:spPr>
            <a:xfrm>
              <a:off x="2303500" y="270760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7" name="Google Shape;6377;p10"/>
            <p:cNvSpPr/>
            <p:nvPr/>
          </p:nvSpPr>
          <p:spPr>
            <a:xfrm>
              <a:off x="2325050" y="270760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8" name="Google Shape;6378;p10"/>
            <p:cNvSpPr/>
            <p:nvPr/>
          </p:nvSpPr>
          <p:spPr>
            <a:xfrm>
              <a:off x="2303500" y="27295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9" name="Google Shape;6379;p10"/>
            <p:cNvSpPr/>
            <p:nvPr/>
          </p:nvSpPr>
          <p:spPr>
            <a:xfrm>
              <a:off x="2303500" y="27511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0" name="Google Shape;6380;p10"/>
            <p:cNvSpPr/>
            <p:nvPr/>
          </p:nvSpPr>
          <p:spPr>
            <a:xfrm>
              <a:off x="2346975" y="26429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1" name="Google Shape;6381;p10"/>
            <p:cNvSpPr/>
            <p:nvPr/>
          </p:nvSpPr>
          <p:spPr>
            <a:xfrm>
              <a:off x="2346975" y="2621000"/>
              <a:ext cx="21600" cy="21975"/>
            </a:xfrm>
            <a:custGeom>
              <a:rect b="b" l="l" r="r" t="t"/>
              <a:pathLst>
                <a:path extrusionOk="0" h="879" w="864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2" name="Google Shape;6382;p10"/>
            <p:cNvSpPr/>
            <p:nvPr/>
          </p:nvSpPr>
          <p:spPr>
            <a:xfrm>
              <a:off x="2368550" y="26429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3" name="Google Shape;6383;p10"/>
            <p:cNvSpPr/>
            <p:nvPr/>
          </p:nvSpPr>
          <p:spPr>
            <a:xfrm>
              <a:off x="2368550" y="262100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4" name="Google Shape;6384;p10"/>
            <p:cNvSpPr/>
            <p:nvPr/>
          </p:nvSpPr>
          <p:spPr>
            <a:xfrm>
              <a:off x="2281925" y="2772650"/>
              <a:ext cx="21600" cy="21975"/>
            </a:xfrm>
            <a:custGeom>
              <a:rect b="b" l="l" r="r" t="t"/>
              <a:pathLst>
                <a:path extrusionOk="0" h="879" w="864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5" name="Google Shape;6385;p10"/>
            <p:cNvSpPr/>
            <p:nvPr/>
          </p:nvSpPr>
          <p:spPr>
            <a:xfrm>
              <a:off x="2303500" y="27726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6" name="Google Shape;6386;p10"/>
            <p:cNvSpPr/>
            <p:nvPr/>
          </p:nvSpPr>
          <p:spPr>
            <a:xfrm>
              <a:off x="2325050" y="277265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7" name="Google Shape;6387;p10"/>
            <p:cNvSpPr/>
            <p:nvPr/>
          </p:nvSpPr>
          <p:spPr>
            <a:xfrm>
              <a:off x="2260375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8" name="Google Shape;6388;p10"/>
            <p:cNvSpPr/>
            <p:nvPr/>
          </p:nvSpPr>
          <p:spPr>
            <a:xfrm>
              <a:off x="2281925" y="27946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9" name="Google Shape;6389;p10"/>
            <p:cNvSpPr/>
            <p:nvPr/>
          </p:nvSpPr>
          <p:spPr>
            <a:xfrm>
              <a:off x="2303500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0" name="Google Shape;6390;p10"/>
            <p:cNvSpPr/>
            <p:nvPr/>
          </p:nvSpPr>
          <p:spPr>
            <a:xfrm>
              <a:off x="2325050" y="27946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1" name="Google Shape;6391;p10"/>
            <p:cNvSpPr/>
            <p:nvPr/>
          </p:nvSpPr>
          <p:spPr>
            <a:xfrm>
              <a:off x="2260375" y="28161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2" name="Google Shape;6392;p10"/>
            <p:cNvSpPr/>
            <p:nvPr/>
          </p:nvSpPr>
          <p:spPr>
            <a:xfrm>
              <a:off x="2281925" y="28161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3" name="Google Shape;6393;p10"/>
            <p:cNvSpPr/>
            <p:nvPr/>
          </p:nvSpPr>
          <p:spPr>
            <a:xfrm>
              <a:off x="2303500" y="28161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4" name="Google Shape;6394;p10"/>
            <p:cNvSpPr/>
            <p:nvPr/>
          </p:nvSpPr>
          <p:spPr>
            <a:xfrm>
              <a:off x="2325050" y="28161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5" name="Google Shape;6395;p10"/>
            <p:cNvSpPr/>
            <p:nvPr/>
          </p:nvSpPr>
          <p:spPr>
            <a:xfrm>
              <a:off x="2260375" y="28377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6" name="Google Shape;6396;p10"/>
            <p:cNvSpPr/>
            <p:nvPr/>
          </p:nvSpPr>
          <p:spPr>
            <a:xfrm>
              <a:off x="2281925" y="28377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7" name="Google Shape;6397;p10"/>
            <p:cNvSpPr/>
            <p:nvPr/>
          </p:nvSpPr>
          <p:spPr>
            <a:xfrm>
              <a:off x="2303500" y="28377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8" name="Google Shape;6398;p10"/>
            <p:cNvSpPr/>
            <p:nvPr/>
          </p:nvSpPr>
          <p:spPr>
            <a:xfrm>
              <a:off x="2325050" y="28377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9" name="Google Shape;6399;p10"/>
            <p:cNvSpPr/>
            <p:nvPr/>
          </p:nvSpPr>
          <p:spPr>
            <a:xfrm>
              <a:off x="2281925" y="2859250"/>
              <a:ext cx="21600" cy="21975"/>
            </a:xfrm>
            <a:custGeom>
              <a:rect b="b" l="l" r="r" t="t"/>
              <a:pathLst>
                <a:path extrusionOk="0" h="879" w="864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0" name="Google Shape;6400;p10"/>
            <p:cNvSpPr/>
            <p:nvPr/>
          </p:nvSpPr>
          <p:spPr>
            <a:xfrm>
              <a:off x="2303500" y="28592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1" name="Google Shape;6401;p10"/>
            <p:cNvSpPr/>
            <p:nvPr/>
          </p:nvSpPr>
          <p:spPr>
            <a:xfrm>
              <a:off x="2325050" y="285925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2" name="Google Shape;6402;p10"/>
            <p:cNvSpPr/>
            <p:nvPr/>
          </p:nvSpPr>
          <p:spPr>
            <a:xfrm>
              <a:off x="2346975" y="27946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3" name="Google Shape;6403;p10"/>
            <p:cNvSpPr/>
            <p:nvPr/>
          </p:nvSpPr>
          <p:spPr>
            <a:xfrm>
              <a:off x="2346975" y="28161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4" name="Google Shape;6404;p10"/>
            <p:cNvSpPr/>
            <p:nvPr/>
          </p:nvSpPr>
          <p:spPr>
            <a:xfrm>
              <a:off x="2346975" y="28377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5" name="Google Shape;6405;p10"/>
            <p:cNvSpPr/>
            <p:nvPr/>
          </p:nvSpPr>
          <p:spPr>
            <a:xfrm>
              <a:off x="2151850" y="27295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10"/>
            <p:cNvSpPr/>
            <p:nvPr/>
          </p:nvSpPr>
          <p:spPr>
            <a:xfrm>
              <a:off x="2173400" y="27295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7" name="Google Shape;6407;p10"/>
            <p:cNvSpPr/>
            <p:nvPr/>
          </p:nvSpPr>
          <p:spPr>
            <a:xfrm>
              <a:off x="2195325" y="27295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8" name="Google Shape;6408;p10"/>
            <p:cNvSpPr/>
            <p:nvPr/>
          </p:nvSpPr>
          <p:spPr>
            <a:xfrm>
              <a:off x="2130300" y="27511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9" name="Google Shape;6409;p10"/>
            <p:cNvSpPr/>
            <p:nvPr/>
          </p:nvSpPr>
          <p:spPr>
            <a:xfrm>
              <a:off x="2151850" y="27511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DE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0" name="Google Shape;6410;p10"/>
            <p:cNvSpPr/>
            <p:nvPr/>
          </p:nvSpPr>
          <p:spPr>
            <a:xfrm>
              <a:off x="2173400" y="27511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3"/>
                  </a:lnTo>
                  <a:lnTo>
                    <a:pt x="878" y="86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1" name="Google Shape;6411;p10"/>
            <p:cNvSpPr/>
            <p:nvPr/>
          </p:nvSpPr>
          <p:spPr>
            <a:xfrm>
              <a:off x="2195325" y="27511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3"/>
                  </a:lnTo>
                  <a:lnTo>
                    <a:pt x="863" y="863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2" name="Google Shape;6412;p10"/>
            <p:cNvSpPr/>
            <p:nvPr/>
          </p:nvSpPr>
          <p:spPr>
            <a:xfrm>
              <a:off x="2130300" y="27726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10"/>
            <p:cNvSpPr/>
            <p:nvPr/>
          </p:nvSpPr>
          <p:spPr>
            <a:xfrm>
              <a:off x="2151850" y="27726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10"/>
            <p:cNvSpPr/>
            <p:nvPr/>
          </p:nvSpPr>
          <p:spPr>
            <a:xfrm>
              <a:off x="2173400" y="2772650"/>
              <a:ext cx="21950" cy="21975"/>
            </a:xfrm>
            <a:custGeom>
              <a:rect b="b" l="l" r="r" t="t"/>
              <a:pathLst>
                <a:path extrusionOk="0" h="879" w="878">
                  <a:moveTo>
                    <a:pt x="0" y="1"/>
                  </a:moveTo>
                  <a:lnTo>
                    <a:pt x="0" y="878"/>
                  </a:lnTo>
                  <a:lnTo>
                    <a:pt x="878" y="87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10"/>
            <p:cNvSpPr/>
            <p:nvPr/>
          </p:nvSpPr>
          <p:spPr>
            <a:xfrm>
              <a:off x="2195325" y="2772650"/>
              <a:ext cx="21600" cy="21975"/>
            </a:xfrm>
            <a:custGeom>
              <a:rect b="b" l="l" r="r" t="t"/>
              <a:pathLst>
                <a:path extrusionOk="0" h="879" w="864">
                  <a:moveTo>
                    <a:pt x="1" y="1"/>
                  </a:moveTo>
                  <a:lnTo>
                    <a:pt x="1" y="878"/>
                  </a:lnTo>
                  <a:lnTo>
                    <a:pt x="863" y="878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10"/>
            <p:cNvSpPr/>
            <p:nvPr/>
          </p:nvSpPr>
          <p:spPr>
            <a:xfrm>
              <a:off x="2130300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10"/>
            <p:cNvSpPr/>
            <p:nvPr/>
          </p:nvSpPr>
          <p:spPr>
            <a:xfrm>
              <a:off x="2151850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10"/>
            <p:cNvSpPr/>
            <p:nvPr/>
          </p:nvSpPr>
          <p:spPr>
            <a:xfrm>
              <a:off x="2173400" y="279460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C5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10"/>
            <p:cNvSpPr/>
            <p:nvPr/>
          </p:nvSpPr>
          <p:spPr>
            <a:xfrm>
              <a:off x="2195325" y="279460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B7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10"/>
            <p:cNvSpPr/>
            <p:nvPr/>
          </p:nvSpPr>
          <p:spPr>
            <a:xfrm>
              <a:off x="2151850" y="281615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10"/>
            <p:cNvSpPr/>
            <p:nvPr/>
          </p:nvSpPr>
          <p:spPr>
            <a:xfrm>
              <a:off x="2173400" y="2816150"/>
              <a:ext cx="21950" cy="21575"/>
            </a:xfrm>
            <a:custGeom>
              <a:rect b="b" l="l" r="r" t="t"/>
              <a:pathLst>
                <a:path extrusionOk="0" h="863" w="878">
                  <a:moveTo>
                    <a:pt x="0" y="0"/>
                  </a:moveTo>
                  <a:lnTo>
                    <a:pt x="0" y="862"/>
                  </a:lnTo>
                  <a:lnTo>
                    <a:pt x="878" y="86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10"/>
            <p:cNvSpPr/>
            <p:nvPr/>
          </p:nvSpPr>
          <p:spPr>
            <a:xfrm>
              <a:off x="2195325" y="2816150"/>
              <a:ext cx="21600" cy="21575"/>
            </a:xfrm>
            <a:custGeom>
              <a:rect b="b" l="l" r="r" t="t"/>
              <a:pathLst>
                <a:path extrusionOk="0" h="863" w="864">
                  <a:moveTo>
                    <a:pt x="1" y="0"/>
                  </a:moveTo>
                  <a:lnTo>
                    <a:pt x="1" y="862"/>
                  </a:lnTo>
                  <a:lnTo>
                    <a:pt x="863" y="86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10"/>
            <p:cNvSpPr/>
            <p:nvPr/>
          </p:nvSpPr>
          <p:spPr>
            <a:xfrm>
              <a:off x="2216900" y="27511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3"/>
                  </a:lnTo>
                  <a:lnTo>
                    <a:pt x="862" y="863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10"/>
            <p:cNvSpPr/>
            <p:nvPr/>
          </p:nvSpPr>
          <p:spPr>
            <a:xfrm>
              <a:off x="2216900" y="2772650"/>
              <a:ext cx="21575" cy="21975"/>
            </a:xfrm>
            <a:custGeom>
              <a:rect b="b" l="l" r="r" t="t"/>
              <a:pathLst>
                <a:path extrusionOk="0" h="879" w="863">
                  <a:moveTo>
                    <a:pt x="0" y="1"/>
                  </a:moveTo>
                  <a:lnTo>
                    <a:pt x="0" y="878"/>
                  </a:lnTo>
                  <a:lnTo>
                    <a:pt x="862" y="878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10"/>
            <p:cNvSpPr/>
            <p:nvPr/>
          </p:nvSpPr>
          <p:spPr>
            <a:xfrm>
              <a:off x="2216900" y="2794600"/>
              <a:ext cx="21575" cy="21575"/>
            </a:xfrm>
            <a:custGeom>
              <a:rect b="b" l="l" r="r" t="t"/>
              <a:pathLst>
                <a:path extrusionOk="0" h="863" w="863">
                  <a:moveTo>
                    <a:pt x="0" y="0"/>
                  </a:moveTo>
                  <a:lnTo>
                    <a:pt x="0" y="862"/>
                  </a:lnTo>
                  <a:lnTo>
                    <a:pt x="862" y="862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6" name="Google Shape;6426;p10"/>
          <p:cNvGrpSpPr/>
          <p:nvPr/>
        </p:nvGrpSpPr>
        <p:grpSpPr>
          <a:xfrm>
            <a:off x="7866548" y="2874280"/>
            <a:ext cx="276001" cy="321333"/>
            <a:chOff x="5373300" y="2746000"/>
            <a:chExt cx="188525" cy="219475"/>
          </a:xfrm>
        </p:grpSpPr>
        <p:sp>
          <p:nvSpPr>
            <p:cNvPr id="6427" name="Google Shape;6427;p10"/>
            <p:cNvSpPr/>
            <p:nvPr/>
          </p:nvSpPr>
          <p:spPr>
            <a:xfrm>
              <a:off x="546735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10"/>
            <p:cNvSpPr/>
            <p:nvPr/>
          </p:nvSpPr>
          <p:spPr>
            <a:xfrm>
              <a:off x="5498700" y="27460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5"/>
                  </a:lnTo>
                  <a:lnTo>
                    <a:pt x="1270" y="1255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10"/>
            <p:cNvSpPr/>
            <p:nvPr/>
          </p:nvSpPr>
          <p:spPr>
            <a:xfrm>
              <a:off x="543600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10"/>
            <p:cNvSpPr/>
            <p:nvPr/>
          </p:nvSpPr>
          <p:spPr>
            <a:xfrm>
              <a:off x="5404650" y="27460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10"/>
            <p:cNvSpPr/>
            <p:nvPr/>
          </p:nvSpPr>
          <p:spPr>
            <a:xfrm>
              <a:off x="5467350" y="2777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4" y="125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10"/>
            <p:cNvSpPr/>
            <p:nvPr/>
          </p:nvSpPr>
          <p:spPr>
            <a:xfrm>
              <a:off x="5436000" y="27773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5"/>
                  </a:lnTo>
                  <a:lnTo>
                    <a:pt x="1255" y="1255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p10"/>
            <p:cNvSpPr/>
            <p:nvPr/>
          </p:nvSpPr>
          <p:spPr>
            <a:xfrm>
              <a:off x="5498700" y="28087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1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p10"/>
            <p:cNvSpPr/>
            <p:nvPr/>
          </p:nvSpPr>
          <p:spPr>
            <a:xfrm>
              <a:off x="546735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10"/>
            <p:cNvSpPr/>
            <p:nvPr/>
          </p:nvSpPr>
          <p:spPr>
            <a:xfrm>
              <a:off x="543600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10"/>
            <p:cNvSpPr/>
            <p:nvPr/>
          </p:nvSpPr>
          <p:spPr>
            <a:xfrm>
              <a:off x="5404650" y="28087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1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10"/>
            <p:cNvSpPr/>
            <p:nvPr/>
          </p:nvSpPr>
          <p:spPr>
            <a:xfrm>
              <a:off x="55304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10"/>
            <p:cNvSpPr/>
            <p:nvPr/>
          </p:nvSpPr>
          <p:spPr>
            <a:xfrm>
              <a:off x="5498700" y="28400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10"/>
            <p:cNvSpPr/>
            <p:nvPr/>
          </p:nvSpPr>
          <p:spPr>
            <a:xfrm>
              <a:off x="54673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10"/>
            <p:cNvSpPr/>
            <p:nvPr/>
          </p:nvSpPr>
          <p:spPr>
            <a:xfrm>
              <a:off x="543600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10"/>
            <p:cNvSpPr/>
            <p:nvPr/>
          </p:nvSpPr>
          <p:spPr>
            <a:xfrm>
              <a:off x="540465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10"/>
            <p:cNvSpPr/>
            <p:nvPr/>
          </p:nvSpPr>
          <p:spPr>
            <a:xfrm>
              <a:off x="5373300" y="28400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10"/>
            <p:cNvSpPr/>
            <p:nvPr/>
          </p:nvSpPr>
          <p:spPr>
            <a:xfrm>
              <a:off x="55304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0" y="0"/>
                  </a:moveTo>
                  <a:lnTo>
                    <a:pt x="0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10"/>
            <p:cNvSpPr/>
            <p:nvPr/>
          </p:nvSpPr>
          <p:spPr>
            <a:xfrm>
              <a:off x="5498700" y="287140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8967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10"/>
            <p:cNvSpPr/>
            <p:nvPr/>
          </p:nvSpPr>
          <p:spPr>
            <a:xfrm>
              <a:off x="54673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10"/>
            <p:cNvSpPr/>
            <p:nvPr/>
          </p:nvSpPr>
          <p:spPr>
            <a:xfrm>
              <a:off x="543600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10"/>
            <p:cNvSpPr/>
            <p:nvPr/>
          </p:nvSpPr>
          <p:spPr>
            <a:xfrm>
              <a:off x="540465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10"/>
            <p:cNvSpPr/>
            <p:nvPr/>
          </p:nvSpPr>
          <p:spPr>
            <a:xfrm>
              <a:off x="5373300" y="2871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10"/>
            <p:cNvSpPr/>
            <p:nvPr/>
          </p:nvSpPr>
          <p:spPr>
            <a:xfrm>
              <a:off x="5498700" y="2902750"/>
              <a:ext cx="31775" cy="31375"/>
            </a:xfrm>
            <a:custGeom>
              <a:rect b="b" l="l" r="r" t="t"/>
              <a:pathLst>
                <a:path extrusionOk="0" h="1255" w="1271">
                  <a:moveTo>
                    <a:pt x="0" y="0"/>
                  </a:moveTo>
                  <a:lnTo>
                    <a:pt x="0" y="1254"/>
                  </a:lnTo>
                  <a:lnTo>
                    <a:pt x="1270" y="1254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10"/>
            <p:cNvSpPr/>
            <p:nvPr/>
          </p:nvSpPr>
          <p:spPr>
            <a:xfrm>
              <a:off x="546735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10"/>
            <p:cNvSpPr/>
            <p:nvPr/>
          </p:nvSpPr>
          <p:spPr>
            <a:xfrm>
              <a:off x="543600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rgbClr val="7F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10"/>
            <p:cNvSpPr/>
            <p:nvPr/>
          </p:nvSpPr>
          <p:spPr>
            <a:xfrm>
              <a:off x="5404650" y="2902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10"/>
            <p:cNvSpPr/>
            <p:nvPr/>
          </p:nvSpPr>
          <p:spPr>
            <a:xfrm>
              <a:off x="5467350" y="29341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4" y="1254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10"/>
            <p:cNvSpPr/>
            <p:nvPr/>
          </p:nvSpPr>
          <p:spPr>
            <a:xfrm>
              <a:off x="5436000" y="29341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1" y="0"/>
                  </a:moveTo>
                  <a:lnTo>
                    <a:pt x="1" y="1254"/>
                  </a:lnTo>
                  <a:lnTo>
                    <a:pt x="1255" y="125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5" name="Google Shape;6455;p10"/>
          <p:cNvGrpSpPr/>
          <p:nvPr/>
        </p:nvGrpSpPr>
        <p:grpSpPr>
          <a:xfrm>
            <a:off x="2900556" y="3471418"/>
            <a:ext cx="176750" cy="318225"/>
            <a:chOff x="2713375" y="3163725"/>
            <a:chExt cx="176750" cy="318225"/>
          </a:xfrm>
        </p:grpSpPr>
        <p:sp>
          <p:nvSpPr>
            <p:cNvPr id="6456" name="Google Shape;6456;p10"/>
            <p:cNvSpPr/>
            <p:nvPr/>
          </p:nvSpPr>
          <p:spPr>
            <a:xfrm>
              <a:off x="2748650" y="316372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10"/>
            <p:cNvSpPr/>
            <p:nvPr/>
          </p:nvSpPr>
          <p:spPr>
            <a:xfrm>
              <a:off x="2783900" y="3163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10"/>
            <p:cNvSpPr/>
            <p:nvPr/>
          </p:nvSpPr>
          <p:spPr>
            <a:xfrm>
              <a:off x="2819175" y="316372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10"/>
            <p:cNvSpPr/>
            <p:nvPr/>
          </p:nvSpPr>
          <p:spPr>
            <a:xfrm>
              <a:off x="2713375" y="3199000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10"/>
            <p:cNvSpPr/>
            <p:nvPr/>
          </p:nvSpPr>
          <p:spPr>
            <a:xfrm>
              <a:off x="2713375" y="3234250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0" y="1"/>
                  </a:moveTo>
                  <a:lnTo>
                    <a:pt x="0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10"/>
            <p:cNvSpPr/>
            <p:nvPr/>
          </p:nvSpPr>
          <p:spPr>
            <a:xfrm>
              <a:off x="2748650" y="3269925"/>
              <a:ext cx="35275" cy="35275"/>
            </a:xfrm>
            <a:custGeom>
              <a:rect b="b" l="l" r="r" t="t"/>
              <a:pathLst>
                <a:path extrusionOk="0" h="1411" w="1411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10"/>
            <p:cNvSpPr/>
            <p:nvPr/>
          </p:nvSpPr>
          <p:spPr>
            <a:xfrm>
              <a:off x="2783900" y="326992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10"/>
            <p:cNvSpPr/>
            <p:nvPr/>
          </p:nvSpPr>
          <p:spPr>
            <a:xfrm>
              <a:off x="2819175" y="326992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10"/>
            <p:cNvSpPr/>
            <p:nvPr/>
          </p:nvSpPr>
          <p:spPr>
            <a:xfrm>
              <a:off x="2783900" y="330517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10"/>
            <p:cNvSpPr/>
            <p:nvPr/>
          </p:nvSpPr>
          <p:spPr>
            <a:xfrm>
              <a:off x="2783900" y="3340450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10"/>
            <p:cNvSpPr/>
            <p:nvPr/>
          </p:nvSpPr>
          <p:spPr>
            <a:xfrm>
              <a:off x="2783900" y="3375725"/>
              <a:ext cx="35300" cy="35275"/>
            </a:xfrm>
            <a:custGeom>
              <a:rect b="b" l="l" r="r" t="t"/>
              <a:pathLst>
                <a:path extrusionOk="0" h="1411" w="1412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10"/>
            <p:cNvSpPr/>
            <p:nvPr/>
          </p:nvSpPr>
          <p:spPr>
            <a:xfrm>
              <a:off x="2748650" y="3410975"/>
              <a:ext cx="35275" cy="35300"/>
            </a:xfrm>
            <a:custGeom>
              <a:rect b="b" l="l" r="r" t="t"/>
              <a:pathLst>
                <a:path extrusionOk="0" h="1412" w="1411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10"/>
            <p:cNvSpPr/>
            <p:nvPr/>
          </p:nvSpPr>
          <p:spPr>
            <a:xfrm>
              <a:off x="2783900" y="3410975"/>
              <a:ext cx="35300" cy="35300"/>
            </a:xfrm>
            <a:custGeom>
              <a:rect b="b" l="l" r="r" t="t"/>
              <a:pathLst>
                <a:path extrusionOk="0" h="1412" w="1412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10"/>
            <p:cNvSpPr/>
            <p:nvPr/>
          </p:nvSpPr>
          <p:spPr>
            <a:xfrm>
              <a:off x="2783900" y="3446250"/>
              <a:ext cx="35300" cy="35700"/>
            </a:xfrm>
            <a:custGeom>
              <a:rect b="b" l="l" r="r" t="t"/>
              <a:pathLst>
                <a:path extrusionOk="0" h="1428" w="1412">
                  <a:moveTo>
                    <a:pt x="1" y="1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10"/>
            <p:cNvSpPr/>
            <p:nvPr/>
          </p:nvSpPr>
          <p:spPr>
            <a:xfrm>
              <a:off x="2854450" y="3199000"/>
              <a:ext cx="35675" cy="35275"/>
            </a:xfrm>
            <a:custGeom>
              <a:rect b="b" l="l" r="r" t="t"/>
              <a:pathLst>
                <a:path extrusionOk="0" h="1411" w="1427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10"/>
            <p:cNvSpPr/>
            <p:nvPr/>
          </p:nvSpPr>
          <p:spPr>
            <a:xfrm>
              <a:off x="2854450" y="3234250"/>
              <a:ext cx="35675" cy="35700"/>
            </a:xfrm>
            <a:custGeom>
              <a:rect b="b" l="l" r="r" t="t"/>
              <a:pathLst>
                <a:path extrusionOk="0" h="1428" w="1427">
                  <a:moveTo>
                    <a:pt x="0" y="1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2" name="Google Shape;6472;p10"/>
          <p:cNvGrpSpPr/>
          <p:nvPr/>
        </p:nvGrpSpPr>
        <p:grpSpPr>
          <a:xfrm>
            <a:off x="719999" y="821956"/>
            <a:ext cx="7867409" cy="1644901"/>
            <a:chOff x="1783594" y="620894"/>
            <a:chExt cx="5498525" cy="2832356"/>
          </a:xfrm>
        </p:grpSpPr>
        <p:sp>
          <p:nvSpPr>
            <p:cNvPr id="6473" name="Google Shape;6473;p10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10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10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10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10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78" name="Google Shape;6478;p10"/>
          <p:cNvSpPr txBox="1"/>
          <p:nvPr/>
        </p:nvSpPr>
        <p:spPr>
          <a:xfrm>
            <a:off x="719999" y="1027134"/>
            <a:ext cx="786740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Unity principalmente utiliza la arquitectura de componentes para la creación de videojuegos, enfocando en bloques reutilizables e independientes, que nacen del GAMEOBJECT.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Entre los componentes que se destacan en el juego se encuentran los siguientes: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6479" name="Google Shape;6479;p10"/>
          <p:cNvSpPr/>
          <p:nvPr/>
        </p:nvSpPr>
        <p:spPr>
          <a:xfrm>
            <a:off x="128268" y="1688853"/>
            <a:ext cx="591731" cy="74714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0" name="Google Shape;6480;p10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481" name="Google Shape;64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791" y="-167302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5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p11"/>
          <p:cNvSpPr txBox="1"/>
          <p:nvPr>
            <p:ph type="title"/>
          </p:nvPr>
        </p:nvSpPr>
        <p:spPr>
          <a:xfrm>
            <a:off x="1233550" y="262725"/>
            <a:ext cx="643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Diagrama de componentes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7" name="Google Shape;6487;p11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id="6488" name="Google Shape;64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4" y="816684"/>
            <a:ext cx="8001004" cy="4448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&#10;&#10;El contenido generado por IA puede ser incorrecto." id="6489" name="Google Shape;64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3" name="Shape 6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4" name="Google Shape;6494;p12"/>
          <p:cNvSpPr txBox="1"/>
          <p:nvPr>
            <p:ph type="title"/>
          </p:nvPr>
        </p:nvSpPr>
        <p:spPr>
          <a:xfrm>
            <a:off x="1976777" y="219850"/>
            <a:ext cx="5190446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Diagrama de despliegue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5" name="Google Shape;6495;p12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496" name="Google Shape;64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7" name="Google Shape;64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" y="792550"/>
            <a:ext cx="8397240" cy="34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1" name="Shape 6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" name="Google Shape;6502;p13"/>
          <p:cNvSpPr txBox="1"/>
          <p:nvPr>
            <p:ph type="title"/>
          </p:nvPr>
        </p:nvSpPr>
        <p:spPr>
          <a:xfrm>
            <a:off x="142025" y="627700"/>
            <a:ext cx="298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Datos compartidos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3" name="Google Shape;6503;p13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504" name="Google Shape;65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482" y="9"/>
            <a:ext cx="2453522" cy="627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5" name="Google Shape;6505;p13"/>
          <p:cNvGrpSpPr/>
          <p:nvPr/>
        </p:nvGrpSpPr>
        <p:grpSpPr>
          <a:xfrm>
            <a:off x="3567113" y="995932"/>
            <a:ext cx="3339000" cy="3339000"/>
            <a:chOff x="2902488" y="902232"/>
            <a:chExt cx="3339000" cy="3339000"/>
          </a:xfrm>
        </p:grpSpPr>
        <p:sp>
          <p:nvSpPr>
            <p:cNvPr id="6506" name="Google Shape;6506;p13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5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13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8" name="Google Shape;6508;p13"/>
          <p:cNvGrpSpPr/>
          <p:nvPr/>
        </p:nvGrpSpPr>
        <p:grpSpPr>
          <a:xfrm>
            <a:off x="4328663" y="1757482"/>
            <a:ext cx="1815900" cy="1815900"/>
            <a:chOff x="3664038" y="1663782"/>
            <a:chExt cx="1815900" cy="1815900"/>
          </a:xfrm>
        </p:grpSpPr>
        <p:sp>
          <p:nvSpPr>
            <p:cNvPr id="6509" name="Google Shape;6509;p13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13"/>
            <p:cNvSpPr txBox="1"/>
            <p:nvPr/>
          </p:nvSpPr>
          <p:spPr>
            <a:xfrm>
              <a:off x="3783262" y="2158475"/>
              <a:ext cx="15681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L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ScriptableObject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L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JSON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1" name="Google Shape;6511;p13"/>
          <p:cNvGrpSpPr/>
          <p:nvPr/>
        </p:nvGrpSpPr>
        <p:grpSpPr>
          <a:xfrm>
            <a:off x="4702323" y="552021"/>
            <a:ext cx="1068600" cy="1068600"/>
            <a:chOff x="2859873" y="853971"/>
            <a:chExt cx="1068600" cy="1068600"/>
          </a:xfrm>
        </p:grpSpPr>
        <p:sp>
          <p:nvSpPr>
            <p:cNvPr id="6512" name="Google Shape;6512;p13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13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Datos del personaje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4" name="Google Shape;6514;p13"/>
          <p:cNvGrpSpPr/>
          <p:nvPr/>
        </p:nvGrpSpPr>
        <p:grpSpPr>
          <a:xfrm>
            <a:off x="4702323" y="3710228"/>
            <a:ext cx="1068600" cy="1068600"/>
            <a:chOff x="5214448" y="3234278"/>
            <a:chExt cx="1068600" cy="1068600"/>
          </a:xfrm>
        </p:grpSpPr>
        <p:sp>
          <p:nvSpPr>
            <p:cNvPr id="6515" name="Google Shape;6515;p13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13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Datos de enemigos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7" name="Google Shape;6517;p13"/>
          <p:cNvGrpSpPr/>
          <p:nvPr/>
        </p:nvGrpSpPr>
        <p:grpSpPr>
          <a:xfrm>
            <a:off x="6280023" y="2131128"/>
            <a:ext cx="1068600" cy="1068600"/>
            <a:chOff x="5214448" y="3234278"/>
            <a:chExt cx="1068600" cy="1068600"/>
          </a:xfrm>
        </p:grpSpPr>
        <p:sp>
          <p:nvSpPr>
            <p:cNvPr id="6518" name="Google Shape;6518;p13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13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Datos de items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20" name="Google Shape;6520;p13"/>
          <p:cNvGrpSpPr/>
          <p:nvPr/>
        </p:nvGrpSpPr>
        <p:grpSpPr>
          <a:xfrm>
            <a:off x="3124623" y="2131153"/>
            <a:ext cx="1068600" cy="1068600"/>
            <a:chOff x="5214448" y="3234278"/>
            <a:chExt cx="1068600" cy="1068600"/>
          </a:xfrm>
        </p:grpSpPr>
        <p:sp>
          <p:nvSpPr>
            <p:cNvPr id="6521" name="Google Shape;6521;p13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13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Datos de pociones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523" name="Google Shape;652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025" y="428500"/>
            <a:ext cx="473201" cy="47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4" name="Google Shape;652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577" y="18911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5" name="Google Shape;652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7974" y="1946401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6" name="Google Shape;652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0274" y="3509451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7" name="Google Shape;652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7500" y="2989450"/>
            <a:ext cx="398250" cy="3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1" name="Shape 6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2" name="Google Shape;6532;p14"/>
          <p:cNvSpPr txBox="1"/>
          <p:nvPr>
            <p:ph type="title"/>
          </p:nvPr>
        </p:nvSpPr>
        <p:spPr>
          <a:xfrm>
            <a:off x="2763157" y="207699"/>
            <a:ext cx="3617686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Tecnologías utilizadas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3" name="Google Shape;6533;p14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id="6534" name="Google Shape;65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519" y="1344458"/>
            <a:ext cx="2018276" cy="122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5" name="Google Shape;653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269" y="1078483"/>
            <a:ext cx="2557461" cy="91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6" name="Google Shape;653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2204" y="1396543"/>
            <a:ext cx="2018277" cy="112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7" name="Google Shape;653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150764"/>
            <a:ext cx="2967226" cy="122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8" name="Google Shape;653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67226" y="2726957"/>
            <a:ext cx="3268817" cy="122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9" name="Google Shape;653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32204" y="2831127"/>
            <a:ext cx="2018277" cy="1123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&#10;&#10;El contenido generado por IA puede ser incorrecto." id="6540" name="Google Shape;654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4" name="Shape 6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5" name="Google Shape;6545;p15"/>
          <p:cNvSpPr txBox="1"/>
          <p:nvPr>
            <p:ph type="title"/>
          </p:nvPr>
        </p:nvSpPr>
        <p:spPr>
          <a:xfrm>
            <a:off x="389613" y="1151554"/>
            <a:ext cx="5049079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CL" sz="4800">
                <a:latin typeface="Arial"/>
                <a:ea typeface="Arial"/>
                <a:cs typeface="Arial"/>
                <a:sym typeface="Arial"/>
              </a:rPr>
              <a:t>Demostración del resultado del proyecto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6" name="Google Shape;6546;p15"/>
          <p:cNvSpPr txBox="1"/>
          <p:nvPr>
            <p:ph idx="1" type="subTitle"/>
          </p:nvPr>
        </p:nvSpPr>
        <p:spPr>
          <a:xfrm>
            <a:off x="3726906" y="2732884"/>
            <a:ext cx="4707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-CL"/>
              <a:t>Exposición del sistema</a:t>
            </a:r>
            <a:endParaRPr/>
          </a:p>
        </p:txBody>
      </p:sp>
      <p:grpSp>
        <p:nvGrpSpPr>
          <p:cNvPr id="6547" name="Google Shape;6547;p15"/>
          <p:cNvGrpSpPr/>
          <p:nvPr/>
        </p:nvGrpSpPr>
        <p:grpSpPr>
          <a:xfrm>
            <a:off x="6885123" y="862632"/>
            <a:ext cx="1542298" cy="1547985"/>
            <a:chOff x="720000" y="1540425"/>
            <a:chExt cx="833900" cy="836975"/>
          </a:xfrm>
        </p:grpSpPr>
        <p:sp>
          <p:nvSpPr>
            <p:cNvPr id="6548" name="Google Shape;6548;p15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49" name="Google Shape;6549;p15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550" name="Google Shape;6550;p15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1" name="Google Shape;6551;p15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2" name="Google Shape;6552;p15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3" name="Google Shape;6553;p15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54" name="Google Shape;6554;p15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555" name="Google Shape;65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9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0" name="Google Shape;6560;p16"/>
          <p:cNvGrpSpPr/>
          <p:nvPr/>
        </p:nvGrpSpPr>
        <p:grpSpPr>
          <a:xfrm>
            <a:off x="7" y="4511474"/>
            <a:ext cx="9446833" cy="1136997"/>
            <a:chOff x="7" y="4511474"/>
            <a:chExt cx="9446833" cy="1136997"/>
          </a:xfrm>
        </p:grpSpPr>
        <p:grpSp>
          <p:nvGrpSpPr>
            <p:cNvPr id="6561" name="Google Shape;6561;p16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6562" name="Google Shape;6562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3" name="Google Shape;6563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4" name="Google Shape;6564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5" name="Google Shape;6565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6" name="Google Shape;6566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7" name="Google Shape;6567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8" name="Google Shape;6568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9" name="Google Shape;6569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0" name="Google Shape;6570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1" name="Google Shape;6571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2" name="Google Shape;6572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3" name="Google Shape;6573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4" name="Google Shape;6574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5" name="Google Shape;6575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6" name="Google Shape;6576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7" name="Google Shape;6577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8" name="Google Shape;6578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9" name="Google Shape;6579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0" name="Google Shape;6580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1" name="Google Shape;6581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2" name="Google Shape;6582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3" name="Google Shape;6583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4" name="Google Shape;6584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5" name="Google Shape;6585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6" name="Google Shape;6586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7" name="Google Shape;6587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8" name="Google Shape;6588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9" name="Google Shape;6589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0" name="Google Shape;6590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1" name="Google Shape;6591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2" name="Google Shape;6592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3" name="Google Shape;6593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4" name="Google Shape;6594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5" name="Google Shape;6595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6" name="Google Shape;6596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7" name="Google Shape;6597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8" name="Google Shape;6598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9" name="Google Shape;6599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0" name="Google Shape;6600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1" name="Google Shape;6601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2" name="Google Shape;6602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3" name="Google Shape;6603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4" name="Google Shape;6604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05" name="Google Shape;6605;p16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6606" name="Google Shape;6606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7" name="Google Shape;6607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8" name="Google Shape;6608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9" name="Google Shape;6609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0" name="Google Shape;6610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1" name="Google Shape;6611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2" name="Google Shape;6612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3" name="Google Shape;6613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4" name="Google Shape;6614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5" name="Google Shape;6615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6" name="Google Shape;6616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7" name="Google Shape;6617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8" name="Google Shape;6618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9" name="Google Shape;6619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0" name="Google Shape;6620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1" name="Google Shape;6621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2" name="Google Shape;6622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3" name="Google Shape;6623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4" name="Google Shape;6624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5" name="Google Shape;6625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6" name="Google Shape;6626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7" name="Google Shape;6627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8" name="Google Shape;6628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9" name="Google Shape;6629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0" name="Google Shape;6630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1" name="Google Shape;6631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2" name="Google Shape;6632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3" name="Google Shape;6633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4" name="Google Shape;6634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5" name="Google Shape;6635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6" name="Google Shape;6636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7" name="Google Shape;6637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8" name="Google Shape;6638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9" name="Google Shape;6639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0" name="Google Shape;6640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1" name="Google Shape;6641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2" name="Google Shape;6642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3" name="Google Shape;6643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4" name="Google Shape;6644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5" name="Google Shape;6645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6" name="Google Shape;6646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7" name="Google Shape;6647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8" name="Google Shape;6648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9" name="Google Shape;6649;p16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6650" name="Google Shape;6650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1" name="Google Shape;6651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2" name="Google Shape;6652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3" name="Google Shape;6653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4" name="Google Shape;6654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5" name="Google Shape;6655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6" name="Google Shape;6656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7" name="Google Shape;6657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8" name="Google Shape;6658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9" name="Google Shape;6659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0" name="Google Shape;6660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1" name="Google Shape;6661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2" name="Google Shape;6662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3" name="Google Shape;6663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4" name="Google Shape;6664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5" name="Google Shape;6665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6" name="Google Shape;6666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7" name="Google Shape;6667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8" name="Google Shape;6668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9" name="Google Shape;6669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0" name="Google Shape;6670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1" name="Google Shape;6671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2" name="Google Shape;6672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3" name="Google Shape;6673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4" name="Google Shape;6674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5" name="Google Shape;6675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6" name="Google Shape;6676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7" name="Google Shape;6677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8" name="Google Shape;6678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9" name="Google Shape;6679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0" name="Google Shape;6680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1" name="Google Shape;6681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2" name="Google Shape;6682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3" name="Google Shape;6683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4" name="Google Shape;6684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5" name="Google Shape;6685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6" name="Google Shape;6686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7" name="Google Shape;6687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8" name="Google Shape;6688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9" name="Google Shape;6689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0" name="Google Shape;6690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1" name="Google Shape;6691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2" name="Google Shape;6692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93" name="Google Shape;6693;p16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6694" name="Google Shape;6694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5" name="Google Shape;6695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6" name="Google Shape;6696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7" name="Google Shape;6697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8" name="Google Shape;6698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9" name="Google Shape;6699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0" name="Google Shape;6700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1" name="Google Shape;6701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2" name="Google Shape;6702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3" name="Google Shape;6703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4" name="Google Shape;6704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5" name="Google Shape;6705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6" name="Google Shape;6706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7" name="Google Shape;6707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8" name="Google Shape;6708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9" name="Google Shape;6709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0" name="Google Shape;6710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1" name="Google Shape;6711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2" name="Google Shape;6712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3" name="Google Shape;6713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4" name="Google Shape;6714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5" name="Google Shape;6715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6" name="Google Shape;6716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7" name="Google Shape;6717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8" name="Google Shape;6718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9" name="Google Shape;6719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0" name="Google Shape;6720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1" name="Google Shape;6721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2" name="Google Shape;6722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3" name="Google Shape;6723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4" name="Google Shape;6724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5" name="Google Shape;6725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6" name="Google Shape;6726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7" name="Google Shape;6727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8" name="Google Shape;6728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9" name="Google Shape;6729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0" name="Google Shape;6730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1" name="Google Shape;6731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2" name="Google Shape;6732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3" name="Google Shape;6733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4" name="Google Shape;6734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5" name="Google Shape;6735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6" name="Google Shape;6736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37" name="Google Shape;6737;p16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6738" name="Google Shape;6738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9" name="Google Shape;6739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0" name="Google Shape;6740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1" name="Google Shape;6741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2" name="Google Shape;6742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3" name="Google Shape;6743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4" name="Google Shape;6744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5" name="Google Shape;6745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6" name="Google Shape;6746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7" name="Google Shape;6747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8" name="Google Shape;6748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9" name="Google Shape;6749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0" name="Google Shape;6750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1" name="Google Shape;6751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2" name="Google Shape;6752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3" name="Google Shape;6753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4" name="Google Shape;6754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5" name="Google Shape;6755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6" name="Google Shape;6756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7" name="Google Shape;6757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8" name="Google Shape;6758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9" name="Google Shape;6759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0" name="Google Shape;6760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1" name="Google Shape;6761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2" name="Google Shape;6762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3" name="Google Shape;6763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4" name="Google Shape;6764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5" name="Google Shape;6765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6" name="Google Shape;6766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7" name="Google Shape;6767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8" name="Google Shape;6768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9" name="Google Shape;6769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0" name="Google Shape;6770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1" name="Google Shape;6771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2" name="Google Shape;6772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3" name="Google Shape;6773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4" name="Google Shape;6774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5" name="Google Shape;6775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6" name="Google Shape;6776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7" name="Google Shape;6777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8" name="Google Shape;6778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9" name="Google Shape;6779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0" name="Google Shape;6780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81" name="Google Shape;6781;p16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6782" name="Google Shape;6782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3" name="Google Shape;6783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4" name="Google Shape;6784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5" name="Google Shape;6785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6" name="Google Shape;6786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7" name="Google Shape;6787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8" name="Google Shape;6788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9" name="Google Shape;6789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0" name="Google Shape;6790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1" name="Google Shape;6791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2" name="Google Shape;6792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3" name="Google Shape;6793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4" name="Google Shape;6794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5" name="Google Shape;6795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6" name="Google Shape;6796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7" name="Google Shape;6797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8" name="Google Shape;6798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9" name="Google Shape;6799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0" name="Google Shape;6800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1" name="Google Shape;6801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2" name="Google Shape;6802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3" name="Google Shape;6803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4" name="Google Shape;6804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5" name="Google Shape;6805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6" name="Google Shape;6806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7" name="Google Shape;6807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8" name="Google Shape;6808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9" name="Google Shape;6809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0" name="Google Shape;6810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1" name="Google Shape;6811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2" name="Google Shape;6812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3" name="Google Shape;6813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4" name="Google Shape;6814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5" name="Google Shape;6815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6" name="Google Shape;6816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7" name="Google Shape;6817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8" name="Google Shape;6818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9" name="Google Shape;6819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0" name="Google Shape;6820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1" name="Google Shape;6821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2" name="Google Shape;6822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3" name="Google Shape;6823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4" name="Google Shape;6824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25" name="Google Shape;6825;p16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6826" name="Google Shape;6826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7" name="Google Shape;6827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8" name="Google Shape;6828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9" name="Google Shape;6829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0" name="Google Shape;6830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1" name="Google Shape;6831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2" name="Google Shape;6832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3" name="Google Shape;6833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4" name="Google Shape;6834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5" name="Google Shape;6835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6" name="Google Shape;6836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7" name="Google Shape;6837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8" name="Google Shape;6838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9" name="Google Shape;6839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0" name="Google Shape;6840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1" name="Google Shape;6841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2" name="Google Shape;6842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3" name="Google Shape;6843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4" name="Google Shape;6844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5" name="Google Shape;6845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6" name="Google Shape;6846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7" name="Google Shape;6847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8" name="Google Shape;6848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9" name="Google Shape;6849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0" name="Google Shape;6850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1" name="Google Shape;6851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2" name="Google Shape;6852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3" name="Google Shape;6853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4" name="Google Shape;6854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5" name="Google Shape;6855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6" name="Google Shape;6856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7" name="Google Shape;6857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8" name="Google Shape;6858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9" name="Google Shape;6859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0" name="Google Shape;6860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1" name="Google Shape;6861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2" name="Google Shape;6862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3" name="Google Shape;6863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4" name="Google Shape;6864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5" name="Google Shape;6865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6" name="Google Shape;6866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7" name="Google Shape;6867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8" name="Google Shape;6868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69" name="Google Shape;6869;p16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6870" name="Google Shape;6870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1" name="Google Shape;6871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2" name="Google Shape;6872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3" name="Google Shape;6873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4" name="Google Shape;6874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5" name="Google Shape;6875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6" name="Google Shape;6876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7" name="Google Shape;6877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8" name="Google Shape;6878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9" name="Google Shape;6879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0" name="Google Shape;6880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1" name="Google Shape;6881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2" name="Google Shape;6882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3" name="Google Shape;6883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4" name="Google Shape;6884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5" name="Google Shape;6885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6" name="Google Shape;6886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7" name="Google Shape;6887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8" name="Google Shape;6888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9" name="Google Shape;6889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0" name="Google Shape;6890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1" name="Google Shape;6891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2" name="Google Shape;6892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3" name="Google Shape;6893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4" name="Google Shape;6894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5" name="Google Shape;6895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6" name="Google Shape;6896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7" name="Google Shape;6897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8" name="Google Shape;6898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9" name="Google Shape;6899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0" name="Google Shape;6900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1" name="Google Shape;6901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2" name="Google Shape;6902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3" name="Google Shape;6903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4" name="Google Shape;6904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5" name="Google Shape;6905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6" name="Google Shape;6906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7" name="Google Shape;6907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8" name="Google Shape;6908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9" name="Google Shape;6909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0" name="Google Shape;6910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1" name="Google Shape;6911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2" name="Google Shape;6912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3" name="Google Shape;6913;p16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6914" name="Google Shape;6914;p16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5" name="Google Shape;6915;p16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6" name="Google Shape;6916;p16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7" name="Google Shape;6917;p16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8" name="Google Shape;6918;p16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9" name="Google Shape;6919;p16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0" name="Google Shape;6920;p16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1" name="Google Shape;6921;p16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2" name="Google Shape;6922;p16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3" name="Google Shape;6923;p16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4" name="Google Shape;6924;p16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5" name="Google Shape;6925;p16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6" name="Google Shape;6926;p16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7" name="Google Shape;6927;p16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8" name="Google Shape;6928;p16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9" name="Google Shape;6929;p16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0" name="Google Shape;6930;p16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1" name="Google Shape;6931;p16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2" name="Google Shape;6932;p16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3" name="Google Shape;6933;p16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4" name="Google Shape;6934;p16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5" name="Google Shape;6935;p16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6" name="Google Shape;6936;p16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7" name="Google Shape;6937;p16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8" name="Google Shape;6938;p16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9" name="Google Shape;6939;p16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0" name="Google Shape;6940;p16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1" name="Google Shape;6941;p16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2" name="Google Shape;6942;p16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3" name="Google Shape;6943;p16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4" name="Google Shape;6944;p16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5" name="Google Shape;6945;p16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6" name="Google Shape;6946;p16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7" name="Google Shape;6947;p16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8" name="Google Shape;6948;p16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9" name="Google Shape;6949;p16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0" name="Google Shape;6950;p16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1" name="Google Shape;6951;p16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2" name="Google Shape;6952;p16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3" name="Google Shape;6953;p16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4" name="Google Shape;6954;p16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5" name="Google Shape;6955;p16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6" name="Google Shape;6956;p16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57" name="Google Shape;695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8" name="Google Shape;6958;p16"/>
          <p:cNvSpPr txBox="1"/>
          <p:nvPr>
            <p:ph idx="1" type="body"/>
          </p:nvPr>
        </p:nvSpPr>
        <p:spPr>
          <a:xfrm>
            <a:off x="720000" y="1017725"/>
            <a:ext cx="7704000" cy="3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dvent Pro Medium"/>
              <a:buChar char="●"/>
            </a:pPr>
            <a:r>
              <a:rPr lang="es-CL" sz="1800"/>
              <a:t>Se </a:t>
            </a:r>
            <a:r>
              <a:rPr lang="es-CL" sz="1800"/>
              <a:t>logró </a:t>
            </a:r>
            <a:r>
              <a:rPr lang="es-CL" sz="1800"/>
              <a:t>crear un mundo abierto a pequeña escala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CL" sz="1800"/>
              <a:t>El juego es </a:t>
            </a:r>
            <a:r>
              <a:rPr lang="es-CL" sz="1800"/>
              <a:t>fácil</a:t>
            </a:r>
            <a:r>
              <a:rPr lang="es-CL" sz="1800"/>
              <a:t> de </a:t>
            </a:r>
            <a:r>
              <a:rPr lang="es-CL" sz="1800"/>
              <a:t>entender y jugar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CL" sz="1800"/>
              <a:t>Hay más de tres NPCs* que interactúan con el personaje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CL" sz="1800"/>
              <a:t>Existen tres misiones que ayudan al jugador a mejorar sus estadísticas </a:t>
            </a:r>
            <a:endParaRPr sz="1800"/>
          </a:p>
        </p:txBody>
      </p:sp>
      <p:sp>
        <p:nvSpPr>
          <p:cNvPr id="6959" name="Google Shape;6959;p16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960" name="Google Shape;69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  <p:sp>
        <p:nvSpPr>
          <p:cNvPr id="6961" name="Google Shape;6961;p16"/>
          <p:cNvSpPr txBox="1"/>
          <p:nvPr/>
        </p:nvSpPr>
        <p:spPr>
          <a:xfrm>
            <a:off x="1607820" y="4754880"/>
            <a:ext cx="629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*Personajes no jugables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5" name="Shape 6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6" name="Google Shape;6966;p17"/>
          <p:cNvGrpSpPr/>
          <p:nvPr/>
        </p:nvGrpSpPr>
        <p:grpSpPr>
          <a:xfrm>
            <a:off x="7" y="4511474"/>
            <a:ext cx="9446833" cy="1136997"/>
            <a:chOff x="7" y="4511474"/>
            <a:chExt cx="9446833" cy="1136997"/>
          </a:xfrm>
        </p:grpSpPr>
        <p:grpSp>
          <p:nvGrpSpPr>
            <p:cNvPr id="6967" name="Google Shape;6967;p17"/>
            <p:cNvGrpSpPr/>
            <p:nvPr/>
          </p:nvGrpSpPr>
          <p:grpSpPr>
            <a:xfrm>
              <a:off x="7" y="4511474"/>
              <a:ext cx="1049633" cy="1136997"/>
              <a:chOff x="2130300" y="2121375"/>
              <a:chExt cx="212000" cy="229650"/>
            </a:xfrm>
          </p:grpSpPr>
          <p:sp>
            <p:nvSpPr>
              <p:cNvPr id="6968" name="Google Shape;6968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9" name="Google Shape;6969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0" name="Google Shape;6970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1" name="Google Shape;6971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2" name="Google Shape;6972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3" name="Google Shape;6973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4" name="Google Shape;6974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5" name="Google Shape;6975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6" name="Google Shape;6976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7" name="Google Shape;6977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8" name="Google Shape;6978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9" name="Google Shape;6979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0" name="Google Shape;6980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1" name="Google Shape;6981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2" name="Google Shape;6982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3" name="Google Shape;6983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4" name="Google Shape;6984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5" name="Google Shape;6985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6" name="Google Shape;6986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7" name="Google Shape;6987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8" name="Google Shape;6988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9" name="Google Shape;6989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0" name="Google Shape;6990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1" name="Google Shape;6991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2" name="Google Shape;6992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3" name="Google Shape;6993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4" name="Google Shape;6994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5" name="Google Shape;6995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6" name="Google Shape;6996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7" name="Google Shape;6997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8" name="Google Shape;6998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9" name="Google Shape;6999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0" name="Google Shape;7000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1" name="Google Shape;7001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2" name="Google Shape;7002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3" name="Google Shape;7003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4" name="Google Shape;7004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5" name="Google Shape;7005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6" name="Google Shape;7006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7" name="Google Shape;7007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8" name="Google Shape;7008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9" name="Google Shape;7009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0" name="Google Shape;7010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11" name="Google Shape;7011;p17"/>
            <p:cNvGrpSpPr/>
            <p:nvPr/>
          </p:nvGrpSpPr>
          <p:grpSpPr>
            <a:xfrm>
              <a:off x="1049657" y="4511474"/>
              <a:ext cx="1049633" cy="1136997"/>
              <a:chOff x="2130300" y="2121375"/>
              <a:chExt cx="212000" cy="229650"/>
            </a:xfrm>
          </p:grpSpPr>
          <p:sp>
            <p:nvSpPr>
              <p:cNvPr id="7012" name="Google Shape;7012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3" name="Google Shape;7013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4" name="Google Shape;7014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5" name="Google Shape;7015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6" name="Google Shape;7016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7" name="Google Shape;7017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8" name="Google Shape;7018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9" name="Google Shape;7019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0" name="Google Shape;7020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1" name="Google Shape;7021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2" name="Google Shape;7022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3" name="Google Shape;7023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4" name="Google Shape;7024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5" name="Google Shape;7025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6" name="Google Shape;7026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7" name="Google Shape;7027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8" name="Google Shape;7028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9" name="Google Shape;7029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0" name="Google Shape;7030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1" name="Google Shape;7031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2" name="Google Shape;7032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3" name="Google Shape;7033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4" name="Google Shape;7034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5" name="Google Shape;7035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6" name="Google Shape;7036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7" name="Google Shape;7037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8" name="Google Shape;7038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9" name="Google Shape;7039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0" name="Google Shape;7040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1" name="Google Shape;7041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2" name="Google Shape;7042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3" name="Google Shape;7043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4" name="Google Shape;7044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5" name="Google Shape;7045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6" name="Google Shape;7046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7" name="Google Shape;7047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8" name="Google Shape;7048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9" name="Google Shape;7049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0" name="Google Shape;7050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1" name="Google Shape;7051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2" name="Google Shape;7052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3" name="Google Shape;7053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4" name="Google Shape;7054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5" name="Google Shape;7055;p17"/>
            <p:cNvGrpSpPr/>
            <p:nvPr/>
          </p:nvGrpSpPr>
          <p:grpSpPr>
            <a:xfrm>
              <a:off x="2099307" y="4511474"/>
              <a:ext cx="1049633" cy="1136997"/>
              <a:chOff x="2130300" y="2121375"/>
              <a:chExt cx="212000" cy="229650"/>
            </a:xfrm>
          </p:grpSpPr>
          <p:sp>
            <p:nvSpPr>
              <p:cNvPr id="7056" name="Google Shape;7056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7" name="Google Shape;7057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8" name="Google Shape;7058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9" name="Google Shape;7059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0" name="Google Shape;7060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1" name="Google Shape;7061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2" name="Google Shape;7062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3" name="Google Shape;7063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4" name="Google Shape;7064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5" name="Google Shape;7065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6" name="Google Shape;7066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7" name="Google Shape;7067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8" name="Google Shape;7068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9" name="Google Shape;7069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0" name="Google Shape;7070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1" name="Google Shape;7071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2" name="Google Shape;7072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3" name="Google Shape;7073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4" name="Google Shape;7074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5" name="Google Shape;7075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6" name="Google Shape;7076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7" name="Google Shape;7077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8" name="Google Shape;7078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9" name="Google Shape;7079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0" name="Google Shape;7080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1" name="Google Shape;7081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2" name="Google Shape;7082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3" name="Google Shape;7083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4" name="Google Shape;7084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5" name="Google Shape;7085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6" name="Google Shape;7086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7" name="Google Shape;7087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8" name="Google Shape;7088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9" name="Google Shape;7089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0" name="Google Shape;7090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1" name="Google Shape;7091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2" name="Google Shape;7092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3" name="Google Shape;7093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4" name="Google Shape;7094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5" name="Google Shape;7095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6" name="Google Shape;7096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7" name="Google Shape;7097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8" name="Google Shape;7098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99" name="Google Shape;7099;p17"/>
            <p:cNvGrpSpPr/>
            <p:nvPr/>
          </p:nvGrpSpPr>
          <p:grpSpPr>
            <a:xfrm>
              <a:off x="3148957" y="4511474"/>
              <a:ext cx="1049633" cy="1136997"/>
              <a:chOff x="2130300" y="2121375"/>
              <a:chExt cx="212000" cy="229650"/>
            </a:xfrm>
          </p:grpSpPr>
          <p:sp>
            <p:nvSpPr>
              <p:cNvPr id="7100" name="Google Shape;7100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1" name="Google Shape;7101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2" name="Google Shape;7102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3" name="Google Shape;7103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4" name="Google Shape;7104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5" name="Google Shape;7105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6" name="Google Shape;7106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7" name="Google Shape;7107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8" name="Google Shape;7108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9" name="Google Shape;7109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0" name="Google Shape;7110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1" name="Google Shape;7111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2" name="Google Shape;7112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3" name="Google Shape;7113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4" name="Google Shape;7114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5" name="Google Shape;7115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6" name="Google Shape;7116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7" name="Google Shape;7117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8" name="Google Shape;7118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9" name="Google Shape;7119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0" name="Google Shape;7120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1" name="Google Shape;7121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2" name="Google Shape;7122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3" name="Google Shape;7123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4" name="Google Shape;7124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5" name="Google Shape;7125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6" name="Google Shape;7126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7" name="Google Shape;7127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8" name="Google Shape;7128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9" name="Google Shape;7129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0" name="Google Shape;7130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1" name="Google Shape;7131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2" name="Google Shape;7132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3" name="Google Shape;7133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4" name="Google Shape;7134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5" name="Google Shape;7135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6" name="Google Shape;7136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7" name="Google Shape;7137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8" name="Google Shape;7138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9" name="Google Shape;7139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0" name="Google Shape;7140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1" name="Google Shape;7141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2" name="Google Shape;7142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43" name="Google Shape;7143;p17"/>
            <p:cNvGrpSpPr/>
            <p:nvPr/>
          </p:nvGrpSpPr>
          <p:grpSpPr>
            <a:xfrm>
              <a:off x="4198607" y="4511474"/>
              <a:ext cx="1049633" cy="1136997"/>
              <a:chOff x="2130300" y="2121375"/>
              <a:chExt cx="212000" cy="229650"/>
            </a:xfrm>
          </p:grpSpPr>
          <p:sp>
            <p:nvSpPr>
              <p:cNvPr id="7144" name="Google Shape;7144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5" name="Google Shape;7145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6" name="Google Shape;7146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7" name="Google Shape;7147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8" name="Google Shape;7148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9" name="Google Shape;7149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0" name="Google Shape;7150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1" name="Google Shape;7151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2" name="Google Shape;7152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3" name="Google Shape;7153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4" name="Google Shape;7154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5" name="Google Shape;7155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6" name="Google Shape;7156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7" name="Google Shape;7157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8" name="Google Shape;7158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9" name="Google Shape;7159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0" name="Google Shape;7160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1" name="Google Shape;7161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2" name="Google Shape;7162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3" name="Google Shape;7163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4" name="Google Shape;7164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5" name="Google Shape;7165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6" name="Google Shape;7166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7" name="Google Shape;7167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8" name="Google Shape;7168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9" name="Google Shape;7169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0" name="Google Shape;7170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1" name="Google Shape;7171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2" name="Google Shape;7172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3" name="Google Shape;7173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4" name="Google Shape;7174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5" name="Google Shape;7175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6" name="Google Shape;7176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7" name="Google Shape;7177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8" name="Google Shape;7178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9" name="Google Shape;7179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0" name="Google Shape;7180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1" name="Google Shape;7181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2" name="Google Shape;7182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3" name="Google Shape;7183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4" name="Google Shape;7184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5" name="Google Shape;7185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6" name="Google Shape;7186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87" name="Google Shape;7187;p17"/>
            <p:cNvGrpSpPr/>
            <p:nvPr/>
          </p:nvGrpSpPr>
          <p:grpSpPr>
            <a:xfrm>
              <a:off x="5248257" y="4511474"/>
              <a:ext cx="1049633" cy="1136997"/>
              <a:chOff x="2130300" y="2121375"/>
              <a:chExt cx="212000" cy="229650"/>
            </a:xfrm>
          </p:grpSpPr>
          <p:sp>
            <p:nvSpPr>
              <p:cNvPr id="7188" name="Google Shape;7188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9" name="Google Shape;7189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0" name="Google Shape;7190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1" name="Google Shape;7191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2" name="Google Shape;7192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3" name="Google Shape;7193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4" name="Google Shape;7194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5" name="Google Shape;7195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6" name="Google Shape;7196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7" name="Google Shape;7197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8" name="Google Shape;7198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9" name="Google Shape;7199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0" name="Google Shape;7200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1" name="Google Shape;7201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2" name="Google Shape;7202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3" name="Google Shape;7203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4" name="Google Shape;7204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5" name="Google Shape;7205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6" name="Google Shape;7206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7" name="Google Shape;7207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8" name="Google Shape;7208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9" name="Google Shape;7209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0" name="Google Shape;7210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1" name="Google Shape;7211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2" name="Google Shape;7212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3" name="Google Shape;7213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4" name="Google Shape;7214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5" name="Google Shape;7215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6" name="Google Shape;7216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7" name="Google Shape;7217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8" name="Google Shape;7218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9" name="Google Shape;7219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0" name="Google Shape;7220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1" name="Google Shape;7221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2" name="Google Shape;7222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3" name="Google Shape;7223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4" name="Google Shape;7224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5" name="Google Shape;7225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6" name="Google Shape;7226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7" name="Google Shape;7227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8" name="Google Shape;7228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9" name="Google Shape;7229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0" name="Google Shape;7230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31" name="Google Shape;7231;p17"/>
            <p:cNvGrpSpPr/>
            <p:nvPr/>
          </p:nvGrpSpPr>
          <p:grpSpPr>
            <a:xfrm>
              <a:off x="6297907" y="4511474"/>
              <a:ext cx="1049633" cy="1136997"/>
              <a:chOff x="2130300" y="2121375"/>
              <a:chExt cx="212000" cy="229650"/>
            </a:xfrm>
          </p:grpSpPr>
          <p:sp>
            <p:nvSpPr>
              <p:cNvPr id="7232" name="Google Shape;7232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3" name="Google Shape;7233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4" name="Google Shape;7234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5" name="Google Shape;7235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6" name="Google Shape;7236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7" name="Google Shape;7237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8" name="Google Shape;7238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9" name="Google Shape;7239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0" name="Google Shape;7240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1" name="Google Shape;7241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2" name="Google Shape;7242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3" name="Google Shape;7243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4" name="Google Shape;7244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5" name="Google Shape;7245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6" name="Google Shape;7246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7" name="Google Shape;7247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8" name="Google Shape;7248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9" name="Google Shape;7249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0" name="Google Shape;7250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1" name="Google Shape;7251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2" name="Google Shape;7252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3" name="Google Shape;7253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4" name="Google Shape;7254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5" name="Google Shape;7255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6" name="Google Shape;7256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7" name="Google Shape;7257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8" name="Google Shape;7258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9" name="Google Shape;7259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0" name="Google Shape;7260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1" name="Google Shape;7261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2" name="Google Shape;7262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3" name="Google Shape;7263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4" name="Google Shape;7264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5" name="Google Shape;7265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6" name="Google Shape;7266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7" name="Google Shape;7267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8" name="Google Shape;7268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9" name="Google Shape;7269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0" name="Google Shape;7270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1" name="Google Shape;7271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2" name="Google Shape;7272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3" name="Google Shape;7273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4" name="Google Shape;7274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5" name="Google Shape;7275;p17"/>
            <p:cNvGrpSpPr/>
            <p:nvPr/>
          </p:nvGrpSpPr>
          <p:grpSpPr>
            <a:xfrm>
              <a:off x="7347557" y="4511474"/>
              <a:ext cx="1049633" cy="1136997"/>
              <a:chOff x="2130300" y="2121375"/>
              <a:chExt cx="212000" cy="229650"/>
            </a:xfrm>
          </p:grpSpPr>
          <p:sp>
            <p:nvSpPr>
              <p:cNvPr id="7276" name="Google Shape;7276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7" name="Google Shape;7277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8" name="Google Shape;7278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9" name="Google Shape;7279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0" name="Google Shape;7280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1" name="Google Shape;7281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2" name="Google Shape;7282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3" name="Google Shape;7283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4" name="Google Shape;7284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5" name="Google Shape;7285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6" name="Google Shape;7286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7" name="Google Shape;7287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8" name="Google Shape;7288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9" name="Google Shape;7289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0" name="Google Shape;7290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1" name="Google Shape;7291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2" name="Google Shape;7292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3" name="Google Shape;7293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4" name="Google Shape;7294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5" name="Google Shape;7295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6" name="Google Shape;7296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7" name="Google Shape;7297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8" name="Google Shape;7298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9" name="Google Shape;7299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0" name="Google Shape;7300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1" name="Google Shape;7301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2" name="Google Shape;7302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3" name="Google Shape;7303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4" name="Google Shape;7304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5" name="Google Shape;7305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6" name="Google Shape;7306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7" name="Google Shape;7307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8" name="Google Shape;7308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9" name="Google Shape;7309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0" name="Google Shape;7310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1" name="Google Shape;7311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2" name="Google Shape;7312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3" name="Google Shape;7313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4" name="Google Shape;7314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5" name="Google Shape;7315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6" name="Google Shape;7316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7" name="Google Shape;7317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8" name="Google Shape;7318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9" name="Google Shape;7319;p17"/>
            <p:cNvGrpSpPr/>
            <p:nvPr/>
          </p:nvGrpSpPr>
          <p:grpSpPr>
            <a:xfrm>
              <a:off x="8397207" y="4511474"/>
              <a:ext cx="1049633" cy="1136997"/>
              <a:chOff x="2130300" y="2121375"/>
              <a:chExt cx="212000" cy="229650"/>
            </a:xfrm>
          </p:grpSpPr>
          <p:sp>
            <p:nvSpPr>
              <p:cNvPr id="7320" name="Google Shape;7320;p17"/>
              <p:cNvSpPr/>
              <p:nvPr/>
            </p:nvSpPr>
            <p:spPr>
              <a:xfrm>
                <a:off x="2130300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1" name="Google Shape;7321;p17"/>
              <p:cNvSpPr/>
              <p:nvPr/>
            </p:nvSpPr>
            <p:spPr>
              <a:xfrm>
                <a:off x="2165550" y="2121375"/>
                <a:ext cx="17675" cy="17675"/>
              </a:xfrm>
              <a:custGeom>
                <a:rect b="b" l="l" r="r" t="t"/>
                <a:pathLst>
                  <a:path extrusionOk="0" h="707" w="707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2" name="Google Shape;7322;p17"/>
              <p:cNvSpPr/>
              <p:nvPr/>
            </p:nvSpPr>
            <p:spPr>
              <a:xfrm>
                <a:off x="2253725" y="2121375"/>
                <a:ext cx="18050" cy="17675"/>
              </a:xfrm>
              <a:custGeom>
                <a:rect b="b" l="l" r="r" t="t"/>
                <a:pathLst>
                  <a:path extrusionOk="0" h="707" w="722">
                    <a:moveTo>
                      <a:pt x="0" y="1"/>
                    </a:moveTo>
                    <a:lnTo>
                      <a:pt x="0" y="706"/>
                    </a:lnTo>
                    <a:lnTo>
                      <a:pt x="721" y="70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3" name="Google Shape;7323;p17"/>
              <p:cNvSpPr/>
              <p:nvPr/>
            </p:nvSpPr>
            <p:spPr>
              <a:xfrm>
                <a:off x="21655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4" name="Google Shape;7324;p17"/>
              <p:cNvSpPr/>
              <p:nvPr/>
            </p:nvSpPr>
            <p:spPr>
              <a:xfrm>
                <a:off x="2200825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5" name="Google Shape;7325;p17"/>
              <p:cNvSpPr/>
              <p:nvPr/>
            </p:nvSpPr>
            <p:spPr>
              <a:xfrm>
                <a:off x="2236100" y="2139025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6" name="Google Shape;7326;p17"/>
              <p:cNvSpPr/>
              <p:nvPr/>
            </p:nvSpPr>
            <p:spPr>
              <a:xfrm>
                <a:off x="2271750" y="2139025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7" name="Google Shape;7327;p17"/>
              <p:cNvSpPr/>
              <p:nvPr/>
            </p:nvSpPr>
            <p:spPr>
              <a:xfrm>
                <a:off x="2130300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8" name="Google Shape;7328;p17"/>
              <p:cNvSpPr/>
              <p:nvPr/>
            </p:nvSpPr>
            <p:spPr>
              <a:xfrm>
                <a:off x="21655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9" name="Google Shape;7329;p17"/>
              <p:cNvSpPr/>
              <p:nvPr/>
            </p:nvSpPr>
            <p:spPr>
              <a:xfrm>
                <a:off x="2200825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0" name="Google Shape;7330;p17"/>
              <p:cNvSpPr/>
              <p:nvPr/>
            </p:nvSpPr>
            <p:spPr>
              <a:xfrm>
                <a:off x="2236100" y="21742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1" name="Google Shape;7331;p17"/>
              <p:cNvSpPr/>
              <p:nvPr/>
            </p:nvSpPr>
            <p:spPr>
              <a:xfrm>
                <a:off x="2271750" y="21742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2" name="Google Shape;7332;p17"/>
              <p:cNvSpPr/>
              <p:nvPr/>
            </p:nvSpPr>
            <p:spPr>
              <a:xfrm>
                <a:off x="2130300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3" name="Google Shape;7333;p17"/>
              <p:cNvSpPr/>
              <p:nvPr/>
            </p:nvSpPr>
            <p:spPr>
              <a:xfrm>
                <a:off x="21655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1" y="1"/>
                    </a:moveTo>
                    <a:lnTo>
                      <a:pt x="1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4" name="Google Shape;7334;p17"/>
              <p:cNvSpPr/>
              <p:nvPr/>
            </p:nvSpPr>
            <p:spPr>
              <a:xfrm>
                <a:off x="2200825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5" name="Google Shape;7335;p17"/>
              <p:cNvSpPr/>
              <p:nvPr/>
            </p:nvSpPr>
            <p:spPr>
              <a:xfrm>
                <a:off x="2236100" y="2209550"/>
                <a:ext cx="35675" cy="35675"/>
              </a:xfrm>
              <a:custGeom>
                <a:rect b="b" l="l" r="r" t="t"/>
                <a:pathLst>
                  <a:path extrusionOk="0" h="1427" w="1427">
                    <a:moveTo>
                      <a:pt x="0" y="1"/>
                    </a:moveTo>
                    <a:lnTo>
                      <a:pt x="0" y="1427"/>
                    </a:lnTo>
                    <a:lnTo>
                      <a:pt x="1426" y="1427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6" name="Google Shape;7336;p17"/>
              <p:cNvSpPr/>
              <p:nvPr/>
            </p:nvSpPr>
            <p:spPr>
              <a:xfrm>
                <a:off x="2271750" y="2209550"/>
                <a:ext cx="35300" cy="35675"/>
              </a:xfrm>
              <a:custGeom>
                <a:rect b="b" l="l" r="r" t="t"/>
                <a:pathLst>
                  <a:path extrusionOk="0" h="1427" w="1412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7" name="Google Shape;7337;p17"/>
              <p:cNvSpPr/>
              <p:nvPr/>
            </p:nvSpPr>
            <p:spPr>
              <a:xfrm>
                <a:off x="2130300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8" name="Google Shape;7338;p17"/>
              <p:cNvSpPr/>
              <p:nvPr/>
            </p:nvSpPr>
            <p:spPr>
              <a:xfrm>
                <a:off x="21655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9" name="Google Shape;7339;p17"/>
              <p:cNvSpPr/>
              <p:nvPr/>
            </p:nvSpPr>
            <p:spPr>
              <a:xfrm>
                <a:off x="2200825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0" name="Google Shape;7340;p17"/>
              <p:cNvSpPr/>
              <p:nvPr/>
            </p:nvSpPr>
            <p:spPr>
              <a:xfrm>
                <a:off x="2236100" y="2245200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2"/>
                    </a:lnTo>
                    <a:lnTo>
                      <a:pt x="1426" y="1412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1" name="Google Shape;7341;p17"/>
              <p:cNvSpPr/>
              <p:nvPr/>
            </p:nvSpPr>
            <p:spPr>
              <a:xfrm>
                <a:off x="2271750" y="2245200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2" name="Google Shape;7342;p17"/>
              <p:cNvSpPr/>
              <p:nvPr/>
            </p:nvSpPr>
            <p:spPr>
              <a:xfrm>
                <a:off x="2130300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3" name="Google Shape;7343;p17"/>
              <p:cNvSpPr/>
              <p:nvPr/>
            </p:nvSpPr>
            <p:spPr>
              <a:xfrm>
                <a:off x="21655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1" y="1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4" name="Google Shape;7344;p17"/>
              <p:cNvSpPr/>
              <p:nvPr/>
            </p:nvSpPr>
            <p:spPr>
              <a:xfrm>
                <a:off x="2200825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5" name="Google Shape;7345;p17"/>
              <p:cNvSpPr/>
              <p:nvPr/>
            </p:nvSpPr>
            <p:spPr>
              <a:xfrm>
                <a:off x="2236100" y="2280475"/>
                <a:ext cx="35675" cy="35300"/>
              </a:xfrm>
              <a:custGeom>
                <a:rect b="b" l="l" r="r" t="t"/>
                <a:pathLst>
                  <a:path extrusionOk="0" h="1412" w="1427">
                    <a:moveTo>
                      <a:pt x="0" y="1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6" name="Google Shape;7346;p17"/>
              <p:cNvSpPr/>
              <p:nvPr/>
            </p:nvSpPr>
            <p:spPr>
              <a:xfrm>
                <a:off x="2271750" y="2280475"/>
                <a:ext cx="35300" cy="35300"/>
              </a:xfrm>
              <a:custGeom>
                <a:rect b="b" l="l" r="r" t="t"/>
                <a:pathLst>
                  <a:path extrusionOk="0" h="1412" w="1412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7" name="Google Shape;7347;p17"/>
              <p:cNvSpPr/>
              <p:nvPr/>
            </p:nvSpPr>
            <p:spPr>
              <a:xfrm>
                <a:off x="2130300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8" name="Google Shape;7348;p17"/>
              <p:cNvSpPr/>
              <p:nvPr/>
            </p:nvSpPr>
            <p:spPr>
              <a:xfrm>
                <a:off x="21655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1" y="0"/>
                    </a:moveTo>
                    <a:lnTo>
                      <a:pt x="1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9" name="Google Shape;7349;p17"/>
              <p:cNvSpPr/>
              <p:nvPr/>
            </p:nvSpPr>
            <p:spPr>
              <a:xfrm>
                <a:off x="2200825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0" name="Google Shape;7350;p17"/>
              <p:cNvSpPr/>
              <p:nvPr/>
            </p:nvSpPr>
            <p:spPr>
              <a:xfrm>
                <a:off x="2236100" y="2315750"/>
                <a:ext cx="35675" cy="35275"/>
              </a:xfrm>
              <a:custGeom>
                <a:rect b="b" l="l" r="r" t="t"/>
                <a:pathLst>
                  <a:path extrusionOk="0" h="1411" w="1427">
                    <a:moveTo>
                      <a:pt x="0" y="0"/>
                    </a:moveTo>
                    <a:lnTo>
                      <a:pt x="0" y="1411"/>
                    </a:lnTo>
                    <a:lnTo>
                      <a:pt x="1426" y="141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1" name="Google Shape;7351;p17"/>
              <p:cNvSpPr/>
              <p:nvPr/>
            </p:nvSpPr>
            <p:spPr>
              <a:xfrm>
                <a:off x="2271750" y="2315750"/>
                <a:ext cx="35300" cy="35275"/>
              </a:xfrm>
              <a:custGeom>
                <a:rect b="b" l="l" r="r" t="t"/>
                <a:pathLst>
                  <a:path extrusionOk="0" h="1411" w="1412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2" name="Google Shape;7352;p17"/>
              <p:cNvSpPr/>
              <p:nvPr/>
            </p:nvSpPr>
            <p:spPr>
              <a:xfrm>
                <a:off x="2307025" y="2139025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3" name="Google Shape;7353;p17"/>
              <p:cNvSpPr/>
              <p:nvPr/>
            </p:nvSpPr>
            <p:spPr>
              <a:xfrm>
                <a:off x="2307025" y="21742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4" name="Google Shape;7354;p17"/>
              <p:cNvSpPr/>
              <p:nvPr/>
            </p:nvSpPr>
            <p:spPr>
              <a:xfrm>
                <a:off x="2307025" y="2209550"/>
                <a:ext cx="35275" cy="35675"/>
              </a:xfrm>
              <a:custGeom>
                <a:rect b="b" l="l" r="r" t="t"/>
                <a:pathLst>
                  <a:path extrusionOk="0" h="1427" w="1411">
                    <a:moveTo>
                      <a:pt x="0" y="1"/>
                    </a:moveTo>
                    <a:lnTo>
                      <a:pt x="0" y="1427"/>
                    </a:lnTo>
                    <a:lnTo>
                      <a:pt x="1411" y="1427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5" name="Google Shape;7355;p17"/>
              <p:cNvSpPr/>
              <p:nvPr/>
            </p:nvSpPr>
            <p:spPr>
              <a:xfrm>
                <a:off x="2307025" y="2245200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2"/>
                    </a:lnTo>
                    <a:lnTo>
                      <a:pt x="1411" y="1412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6" name="Google Shape;7356;p17"/>
              <p:cNvSpPr/>
              <p:nvPr/>
            </p:nvSpPr>
            <p:spPr>
              <a:xfrm>
                <a:off x="2307025" y="2280475"/>
                <a:ext cx="35275" cy="35300"/>
              </a:xfrm>
              <a:custGeom>
                <a:rect b="b" l="l" r="r" t="t"/>
                <a:pathLst>
                  <a:path extrusionOk="0" h="1412" w="1411">
                    <a:moveTo>
                      <a:pt x="0" y="1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rgbClr val="7F5A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7" name="Google Shape;7357;p17"/>
              <p:cNvSpPr/>
              <p:nvPr/>
            </p:nvSpPr>
            <p:spPr>
              <a:xfrm>
                <a:off x="2307025" y="2315750"/>
                <a:ext cx="35275" cy="35275"/>
              </a:xfrm>
              <a:custGeom>
                <a:rect b="b" l="l" r="r" t="t"/>
                <a:pathLst>
                  <a:path extrusionOk="0" h="1411" w="1411">
                    <a:moveTo>
                      <a:pt x="0" y="0"/>
                    </a:moveTo>
                    <a:lnTo>
                      <a:pt x="0" y="1411"/>
                    </a:lnTo>
                    <a:lnTo>
                      <a:pt x="1411" y="1411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8" name="Google Shape;7358;p17"/>
              <p:cNvSpPr/>
              <p:nvPr/>
            </p:nvSpPr>
            <p:spPr>
              <a:xfrm>
                <a:off x="2307025" y="212137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0" y="1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rgbClr val="80A1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9" name="Google Shape;7359;p17"/>
              <p:cNvSpPr/>
              <p:nvPr/>
            </p:nvSpPr>
            <p:spPr>
              <a:xfrm>
                <a:off x="2236100" y="2262850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0" y="0"/>
                    </a:moveTo>
                    <a:lnTo>
                      <a:pt x="0" y="706"/>
                    </a:lnTo>
                    <a:lnTo>
                      <a:pt x="705" y="706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0" name="Google Shape;7360;p17"/>
              <p:cNvSpPr/>
              <p:nvPr/>
            </p:nvSpPr>
            <p:spPr>
              <a:xfrm>
                <a:off x="2298000" y="2271475"/>
                <a:ext cx="17650" cy="17650"/>
              </a:xfrm>
              <a:custGeom>
                <a:rect b="b" l="l" r="r" t="t"/>
                <a:pathLst>
                  <a:path extrusionOk="0" h="706" w="706">
                    <a:moveTo>
                      <a:pt x="1" y="0"/>
                    </a:moveTo>
                    <a:lnTo>
                      <a:pt x="1" y="705"/>
                    </a:lnTo>
                    <a:lnTo>
                      <a:pt x="706" y="705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1" name="Google Shape;7361;p17"/>
              <p:cNvSpPr/>
              <p:nvPr/>
            </p:nvSpPr>
            <p:spPr>
              <a:xfrm>
                <a:off x="2192200" y="2200925"/>
                <a:ext cx="17650" cy="17675"/>
              </a:xfrm>
              <a:custGeom>
                <a:rect b="b" l="l" r="r" t="t"/>
                <a:pathLst>
                  <a:path extrusionOk="0" h="707" w="706">
                    <a:moveTo>
                      <a:pt x="1" y="1"/>
                    </a:moveTo>
                    <a:lnTo>
                      <a:pt x="1" y="706"/>
                    </a:lnTo>
                    <a:lnTo>
                      <a:pt x="706" y="706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2" name="Google Shape;7362;p17"/>
              <p:cNvSpPr/>
              <p:nvPr/>
            </p:nvSpPr>
            <p:spPr>
              <a:xfrm>
                <a:off x="2156550" y="2271475"/>
                <a:ext cx="18050" cy="17650"/>
              </a:xfrm>
              <a:custGeom>
                <a:rect b="b" l="l" r="r" t="t"/>
                <a:pathLst>
                  <a:path extrusionOk="0" h="706" w="722">
                    <a:moveTo>
                      <a:pt x="0" y="0"/>
                    </a:moveTo>
                    <a:lnTo>
                      <a:pt x="0" y="705"/>
                    </a:lnTo>
                    <a:lnTo>
                      <a:pt x="721" y="705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63" name="Google Shape;7363;p17"/>
          <p:cNvSpPr txBox="1"/>
          <p:nvPr>
            <p:ph type="title"/>
          </p:nvPr>
        </p:nvSpPr>
        <p:spPr>
          <a:xfrm>
            <a:off x="737702" y="5862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Obstáculos presentados en el desarrollo del proyecto 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4" name="Google Shape;7364;p17"/>
          <p:cNvSpPr txBox="1"/>
          <p:nvPr>
            <p:ph idx="1" type="body"/>
          </p:nvPr>
        </p:nvSpPr>
        <p:spPr>
          <a:xfrm>
            <a:off x="720000" y="1017725"/>
            <a:ext cx="7704000" cy="3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dvent Pro Medium"/>
              <a:buChar char="●"/>
            </a:pPr>
            <a:r>
              <a:rPr lang="es-CL" sz="1800"/>
              <a:t>Comunicación, coordinación e interacciones en el equipo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CL" sz="1800"/>
              <a:t>Aprender a desarrollar en un nuevo ambiente de trabajo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CL" sz="1800"/>
              <a:t>Búsqueda</a:t>
            </a:r>
            <a:r>
              <a:rPr lang="es-CL" sz="1800"/>
              <a:t> de recursos para el desarrollo del videojuego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CL" sz="1800"/>
              <a:t>Scope inicial era amplio para el tiempo disponible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CL" sz="1800"/>
              <a:t>Manejo de la plataforma JIRA </a:t>
            </a:r>
            <a:r>
              <a:rPr lang="es-CL" sz="1800"/>
              <a:t>presentó</a:t>
            </a:r>
            <a:r>
              <a:rPr lang="es-CL" sz="1800"/>
              <a:t> dificultades al inicio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CL" sz="1800"/>
              <a:t>Falta de pruebas de usuario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65" name="Google Shape;7365;p17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7366" name="Google Shape;73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0" name="Shape 7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1" name="Google Shape;7371;p18"/>
          <p:cNvSpPr txBox="1"/>
          <p:nvPr>
            <p:ph type="title"/>
          </p:nvPr>
        </p:nvSpPr>
        <p:spPr>
          <a:xfrm>
            <a:off x="3697356" y="2197500"/>
            <a:ext cx="5049079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CL" sz="4800">
                <a:latin typeface="Arial"/>
                <a:ea typeface="Arial"/>
                <a:cs typeface="Arial"/>
                <a:sym typeface="Arial"/>
              </a:rPr>
              <a:t>Preguntas de la comisión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2" name="Google Shape;7372;p18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7373" name="Google Shape;73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6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Google Shape;5977;p2"/>
          <p:cNvSpPr txBox="1"/>
          <p:nvPr>
            <p:ph type="title"/>
          </p:nvPr>
        </p:nvSpPr>
        <p:spPr>
          <a:xfrm>
            <a:off x="720000" y="23528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 sz="4000">
                <a:latin typeface="Arial"/>
                <a:ea typeface="Arial"/>
                <a:cs typeface="Arial"/>
                <a:sym typeface="Arial"/>
              </a:rPr>
              <a:t>Integrantes del proyecto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8" name="Google Shape;5978;p2"/>
          <p:cNvSpPr txBox="1"/>
          <p:nvPr>
            <p:ph idx="1" type="subTitle"/>
          </p:nvPr>
        </p:nvSpPr>
        <p:spPr>
          <a:xfrm>
            <a:off x="442395" y="2994862"/>
            <a:ext cx="2524241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Isaac Galleguillos</a:t>
            </a:r>
            <a:endParaRPr/>
          </a:p>
        </p:txBody>
      </p:sp>
      <p:sp>
        <p:nvSpPr>
          <p:cNvPr id="5979" name="Google Shape;5979;p2"/>
          <p:cNvSpPr txBox="1"/>
          <p:nvPr>
            <p:ph idx="2" type="subTitle"/>
          </p:nvPr>
        </p:nvSpPr>
        <p:spPr>
          <a:xfrm>
            <a:off x="442395" y="3557615"/>
            <a:ext cx="2596501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s-CL"/>
              <a:t>Desarrollador.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s-CL"/>
              <a:t>Desarrollador en C# funciones y acciones de videojuego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⮚"/>
            </a:pPr>
            <a:r>
              <a:rPr lang="es-CL"/>
              <a:t>Gestión y Documentación</a:t>
            </a:r>
            <a:endParaRPr/>
          </a:p>
        </p:txBody>
      </p:sp>
      <p:sp>
        <p:nvSpPr>
          <p:cNvPr id="5980" name="Google Shape;5980;p2"/>
          <p:cNvSpPr txBox="1"/>
          <p:nvPr>
            <p:ph idx="3" type="subTitle"/>
          </p:nvPr>
        </p:nvSpPr>
        <p:spPr>
          <a:xfrm>
            <a:off x="3524400" y="3077282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Nicolás Pulgar</a:t>
            </a:r>
            <a:endParaRPr/>
          </a:p>
        </p:txBody>
      </p:sp>
      <p:sp>
        <p:nvSpPr>
          <p:cNvPr id="5981" name="Google Shape;5981;p2"/>
          <p:cNvSpPr txBox="1"/>
          <p:nvPr>
            <p:ph idx="5" type="subTitle"/>
          </p:nvPr>
        </p:nvSpPr>
        <p:spPr>
          <a:xfrm>
            <a:off x="6328800" y="3057426"/>
            <a:ext cx="2095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Carlos Soto</a:t>
            </a:r>
            <a:endParaRPr/>
          </a:p>
        </p:txBody>
      </p:sp>
      <p:grpSp>
        <p:nvGrpSpPr>
          <p:cNvPr id="5982" name="Google Shape;5982;p2"/>
          <p:cNvGrpSpPr/>
          <p:nvPr/>
        </p:nvGrpSpPr>
        <p:grpSpPr>
          <a:xfrm>
            <a:off x="660559" y="1127690"/>
            <a:ext cx="2095200" cy="1621199"/>
            <a:chOff x="720000" y="1540425"/>
            <a:chExt cx="833900" cy="836975"/>
          </a:xfrm>
        </p:grpSpPr>
        <p:sp>
          <p:nvSpPr>
            <p:cNvPr id="5983" name="Google Shape;5983;p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84" name="Google Shape;5984;p2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5985" name="Google Shape;5985;p2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6" name="Google Shape;5986;p2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7" name="Google Shape;5987;p2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8" name="Google Shape;5988;p2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89" name="Google Shape;5989;p2"/>
          <p:cNvGrpSpPr/>
          <p:nvPr/>
        </p:nvGrpSpPr>
        <p:grpSpPr>
          <a:xfrm>
            <a:off x="3461316" y="1187602"/>
            <a:ext cx="2095200" cy="1621199"/>
            <a:chOff x="720000" y="1540425"/>
            <a:chExt cx="833900" cy="836975"/>
          </a:xfrm>
        </p:grpSpPr>
        <p:sp>
          <p:nvSpPr>
            <p:cNvPr id="5990" name="Google Shape;5990;p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91" name="Google Shape;5991;p2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5992" name="Google Shape;5992;p2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3" name="Google Shape;5993;p2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4" name="Google Shape;5994;p2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5" name="Google Shape;5995;p2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96" name="Google Shape;5996;p2"/>
          <p:cNvGrpSpPr/>
          <p:nvPr/>
        </p:nvGrpSpPr>
        <p:grpSpPr>
          <a:xfrm>
            <a:off x="6262073" y="1187602"/>
            <a:ext cx="2095200" cy="1621199"/>
            <a:chOff x="720000" y="1540425"/>
            <a:chExt cx="833900" cy="836975"/>
          </a:xfrm>
        </p:grpSpPr>
        <p:sp>
          <p:nvSpPr>
            <p:cNvPr id="5997" name="Google Shape;5997;p2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98" name="Google Shape;5998;p2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5999" name="Google Shape;5999;p2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0" name="Google Shape;6000;p2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1" name="Google Shape;6001;p2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2" name="Google Shape;6002;p2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03" name="Google Shape;6003;p2"/>
          <p:cNvSpPr txBox="1"/>
          <p:nvPr/>
        </p:nvSpPr>
        <p:spPr>
          <a:xfrm>
            <a:off x="3385597" y="3557615"/>
            <a:ext cx="2596501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⮚"/>
            </a:pPr>
            <a:r>
              <a:rPr b="0" i="0" lang="es-CL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Desarrollador.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⮚"/>
            </a:pPr>
            <a:r>
              <a:rPr b="0" i="0" lang="es-CL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Desarrollador en C# funciones y acciones de videojuego</a:t>
            </a:r>
            <a:endParaRPr b="0" i="0" sz="1600" u="none" cap="none" strike="noStrike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dvent Pro Medium"/>
              <a:buChar char="⮚"/>
            </a:pPr>
            <a:r>
              <a:rPr lang="es-CL" sz="1600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Gestión proyecto</a:t>
            </a:r>
            <a:endParaRPr sz="1600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6004" name="Google Shape;6004;p2"/>
          <p:cNvSpPr txBox="1"/>
          <p:nvPr/>
        </p:nvSpPr>
        <p:spPr>
          <a:xfrm>
            <a:off x="6328799" y="3557615"/>
            <a:ext cx="2596501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⮚"/>
            </a:pPr>
            <a:r>
              <a:rPr b="0" i="0" lang="es-CL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Desarrollador.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⮚"/>
            </a:pPr>
            <a:r>
              <a:rPr b="0" i="0" lang="es-CL" sz="1600" u="none" cap="none" strike="noStrike">
                <a:solidFill>
                  <a:schemeClr val="dk2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Desarrollador en C# funciones y acciones de videojuego</a:t>
            </a:r>
            <a:endParaRPr/>
          </a:p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⮚"/>
            </a:pPr>
            <a:r>
              <a:rPr lang="es-CL">
                <a:solidFill>
                  <a:schemeClr val="dk2"/>
                </a:solidFill>
              </a:rPr>
              <a:t>Lider de proyecto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05" name="Google Shape;60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696" y="1182719"/>
            <a:ext cx="1462609" cy="151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6" name="Google Shape;60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3849" y="1301228"/>
            <a:ext cx="1465121" cy="1474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07" name="Google Shape;6007;p2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008" name="Google Shape;600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9" name="Google Shape;6009;p2" title="foto presentacion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539" y="1261050"/>
            <a:ext cx="1725948" cy="14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77" name="Shape 7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8" name="Google Shape;7378;p19"/>
          <p:cNvGrpSpPr/>
          <p:nvPr/>
        </p:nvGrpSpPr>
        <p:grpSpPr>
          <a:xfrm>
            <a:off x="1783594" y="620894"/>
            <a:ext cx="5498525" cy="2832356"/>
            <a:chOff x="1783594" y="620894"/>
            <a:chExt cx="5498525" cy="2832356"/>
          </a:xfrm>
        </p:grpSpPr>
        <p:sp>
          <p:nvSpPr>
            <p:cNvPr id="7379" name="Google Shape;7379;p19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40425" name="adj1"/>
                <a:gd fmla="val 61933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0" name="Google Shape;7380;p19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1" name="Google Shape;7381;p19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2" name="Google Shape;7382;p19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3" name="Google Shape;7383;p19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84" name="Google Shape;7384;p19"/>
          <p:cNvSpPr txBox="1"/>
          <p:nvPr>
            <p:ph type="ctrTitle"/>
          </p:nvPr>
        </p:nvSpPr>
        <p:spPr>
          <a:xfrm>
            <a:off x="1797220" y="1545386"/>
            <a:ext cx="5484899" cy="167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L" sz="37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  <a:t>PROYECTO </a:t>
            </a:r>
            <a:r>
              <a:rPr lang="es-CL" sz="37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“KualeLand”</a:t>
            </a:r>
            <a:br>
              <a:rPr lang="es-CL" sz="37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CL" sz="37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  <a:t>PRESENTACIÓN</a:t>
            </a:r>
            <a:endParaRPr sz="37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CL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br>
              <a:rPr lang="es-CL" sz="44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5" name="Google Shape;73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98922"/>
            <a:ext cx="1879928" cy="1747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&#10;&#10;El contenido generado por IA puede ser incorrecto." id="7386" name="Google Shape;73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719" y="-166048"/>
            <a:ext cx="3613661" cy="92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3" name="Shape 6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4" name="Google Shape;6014;p3"/>
          <p:cNvGrpSpPr/>
          <p:nvPr/>
        </p:nvGrpSpPr>
        <p:grpSpPr>
          <a:xfrm flipH="1">
            <a:off x="442293" y="1036437"/>
            <a:ext cx="5712016" cy="3191352"/>
            <a:chOff x="1783594" y="620894"/>
            <a:chExt cx="5498525" cy="2832356"/>
          </a:xfrm>
        </p:grpSpPr>
        <p:sp>
          <p:nvSpPr>
            <p:cNvPr id="6015" name="Google Shape;6015;p3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3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3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3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3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0" name="Google Shape;6020;p3"/>
          <p:cNvSpPr txBox="1"/>
          <p:nvPr>
            <p:ph type="title"/>
          </p:nvPr>
        </p:nvSpPr>
        <p:spPr>
          <a:xfrm>
            <a:off x="728074" y="2780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 sz="4000"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1" name="Google Shape;6021;p3"/>
          <p:cNvSpPr txBox="1"/>
          <p:nvPr/>
        </p:nvSpPr>
        <p:spPr>
          <a:xfrm>
            <a:off x="1032021" y="1606515"/>
            <a:ext cx="4651972" cy="231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En un mundo lleno de estrés y ansiedad, KualeLand ofrece un espacio seguro y relajante. A través de un diseño accesible y contenido positivo, este videojuego ayuda a las personas a desconectarse de las presiones diarias y encontrar bienestar emocional.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5238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6022" name="Google Shape;6022;p3"/>
          <p:cNvSpPr txBox="1"/>
          <p:nvPr/>
        </p:nvSpPr>
        <p:spPr>
          <a:xfrm>
            <a:off x="6450925" y="2762168"/>
            <a:ext cx="2470438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 o dolor</a:t>
            </a:r>
            <a:endParaRPr/>
          </a:p>
        </p:txBody>
      </p:sp>
      <p:pic>
        <p:nvPicPr>
          <p:cNvPr id="6023" name="Google Shape;60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8828" y="3355294"/>
            <a:ext cx="1314633" cy="1390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4" name="Google Shape;6024;p3"/>
          <p:cNvGrpSpPr/>
          <p:nvPr/>
        </p:nvGrpSpPr>
        <p:grpSpPr>
          <a:xfrm>
            <a:off x="-265240" y="-108441"/>
            <a:ext cx="9461945" cy="5196654"/>
            <a:chOff x="-265240" y="-108441"/>
            <a:chExt cx="9461945" cy="5196654"/>
          </a:xfrm>
        </p:grpSpPr>
        <p:sp>
          <p:nvSpPr>
            <p:cNvPr id="6025" name="Google Shape;6025;p3"/>
            <p:cNvSpPr txBox="1"/>
            <p:nvPr/>
          </p:nvSpPr>
          <p:spPr>
            <a:xfrm>
              <a:off x="-265240" y="4801863"/>
              <a:ext cx="2005885" cy="28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Press Start 2P"/>
                <a:buNone/>
              </a:pPr>
              <a:r>
                <a:rPr b="0" i="0" lang="es-CL" sz="105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Proyecto “Kualeland”</a:t>
              </a:r>
              <a:endParaRPr/>
            </a:p>
          </p:txBody>
        </p:sp>
        <p:pic>
          <p:nvPicPr>
            <p:cNvPr descr="Imagen que contiene Texto&#10;&#10;El contenido generado por IA puede ser incorrecto." id="6026" name="Google Shape;602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43182" y="-108441"/>
              <a:ext cx="2453523" cy="6276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0" name="Shape 6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1" name="Google Shape;6031;p4"/>
          <p:cNvGrpSpPr/>
          <p:nvPr/>
        </p:nvGrpSpPr>
        <p:grpSpPr>
          <a:xfrm flipH="1">
            <a:off x="442293" y="1036437"/>
            <a:ext cx="5712016" cy="3191352"/>
            <a:chOff x="1783594" y="620894"/>
            <a:chExt cx="5498525" cy="2832356"/>
          </a:xfrm>
        </p:grpSpPr>
        <p:sp>
          <p:nvSpPr>
            <p:cNvPr id="6032" name="Google Shape;6032;p4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4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4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4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4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7" name="Google Shape;6037;p4"/>
          <p:cNvSpPr txBox="1"/>
          <p:nvPr>
            <p:ph type="title"/>
          </p:nvPr>
        </p:nvSpPr>
        <p:spPr>
          <a:xfrm>
            <a:off x="728074" y="2780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 sz="4000"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8" name="Google Shape;6038;p4"/>
          <p:cNvSpPr txBox="1"/>
          <p:nvPr/>
        </p:nvSpPr>
        <p:spPr>
          <a:xfrm>
            <a:off x="1032025" y="1606525"/>
            <a:ext cx="4858500" cy="23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KualeLand es un videojuego en 2D estilo Pixel Art diseñado como un refugio emocional. Los jugadores, en el rol de un ninja perdido, explorarán un mundo abierto, completando misiones simples e interactuando con NPCs que ofrecen mensajes motivacionales y de bienestar emocional, permitiendo la </a:t>
            </a:r>
            <a:r>
              <a:rPr lang="es-CL" sz="18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reflexión</a:t>
            </a:r>
            <a:r>
              <a:rPr lang="es-CL" sz="1800">
                <a:solidFill>
                  <a:srgbClr val="35238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en cada mensaje.</a:t>
            </a:r>
            <a:endParaRPr sz="1800">
              <a:solidFill>
                <a:srgbClr val="35238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5238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6039" name="Google Shape;6039;p4"/>
          <p:cNvSpPr txBox="1"/>
          <p:nvPr/>
        </p:nvSpPr>
        <p:spPr>
          <a:xfrm>
            <a:off x="6450925" y="2634285"/>
            <a:ext cx="2470438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Propuesta de solución</a:t>
            </a:r>
            <a:endParaRPr/>
          </a:p>
        </p:txBody>
      </p:sp>
      <p:sp>
        <p:nvSpPr>
          <p:cNvPr id="6040" name="Google Shape;6040;p4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id="6041" name="Google Shape;60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436" y="3326624"/>
            <a:ext cx="1371416" cy="1465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Texto&#10;&#10;El contenido generado por IA puede ser incorrecto." id="6042" name="Google Shape;60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  <p:sp>
        <p:nvSpPr>
          <p:cNvPr id="6043" name="Google Shape;6043;p4"/>
          <p:cNvSpPr txBox="1"/>
          <p:nvPr/>
        </p:nvSpPr>
        <p:spPr>
          <a:xfrm>
            <a:off x="1607820" y="4754880"/>
            <a:ext cx="629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*Personajes no jugables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7" name="Shape 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8" name="Google Shape;6048;p5"/>
          <p:cNvGrpSpPr/>
          <p:nvPr/>
        </p:nvGrpSpPr>
        <p:grpSpPr>
          <a:xfrm>
            <a:off x="1078470" y="1283327"/>
            <a:ext cx="7247417" cy="2385127"/>
            <a:chOff x="1783594" y="620894"/>
            <a:chExt cx="5498525" cy="2832356"/>
          </a:xfrm>
        </p:grpSpPr>
        <p:sp>
          <p:nvSpPr>
            <p:cNvPr id="6049" name="Google Shape;6049;p5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5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5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5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5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4" name="Google Shape;6054;p5"/>
          <p:cNvSpPr txBox="1"/>
          <p:nvPr>
            <p:ph type="title"/>
          </p:nvPr>
        </p:nvSpPr>
        <p:spPr>
          <a:xfrm>
            <a:off x="1555000" y="480550"/>
            <a:ext cx="6063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Objetivo General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5" name="Google Shape;6055;p5"/>
          <p:cNvSpPr txBox="1"/>
          <p:nvPr>
            <p:ph idx="1" type="subTitle"/>
          </p:nvPr>
        </p:nvSpPr>
        <p:spPr>
          <a:xfrm>
            <a:off x="1172120" y="2191050"/>
            <a:ext cx="7060758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CL"/>
              <a:t>Desarrollar un videojuego en 2D con estilo Pixel Art que funcione como un espacio de refugio emocional para jugadores, ofreciendo una experiencia reconfortante, accesible y libre de estrés. El proyecto busca brindar un entorno visualmente acogedor y emocionalmente positivo, mediante mecánicas simples, mensajes motivacionales, dirigido a personas que atraviesan momentos de sobrecarga emocional o buscan un lugar virtual para el bienestar personal.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056" name="Google Shape;6056;p5"/>
          <p:cNvSpPr/>
          <p:nvPr/>
        </p:nvSpPr>
        <p:spPr>
          <a:xfrm>
            <a:off x="486739" y="2683512"/>
            <a:ext cx="591731" cy="74714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7" name="Google Shape;6057;p5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058" name="Google Shape;60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2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3" name="Google Shape;6063;p6"/>
          <p:cNvGrpSpPr/>
          <p:nvPr/>
        </p:nvGrpSpPr>
        <p:grpSpPr>
          <a:xfrm>
            <a:off x="779228" y="1283327"/>
            <a:ext cx="7878033" cy="3066036"/>
            <a:chOff x="1783594" y="620894"/>
            <a:chExt cx="5498525" cy="2832356"/>
          </a:xfrm>
        </p:grpSpPr>
        <p:sp>
          <p:nvSpPr>
            <p:cNvPr id="6064" name="Google Shape;6064;p6"/>
            <p:cNvSpPr/>
            <p:nvPr/>
          </p:nvSpPr>
          <p:spPr>
            <a:xfrm>
              <a:off x="1790650" y="627950"/>
              <a:ext cx="5484900" cy="2822100"/>
            </a:xfrm>
            <a:prstGeom prst="wedgeRectCallout">
              <a:avLst>
                <a:gd fmla="val -57170" name="adj1"/>
                <a:gd fmla="val 20872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6"/>
            <p:cNvSpPr/>
            <p:nvPr/>
          </p:nvSpPr>
          <p:spPr>
            <a:xfrm>
              <a:off x="1783594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6"/>
            <p:cNvSpPr/>
            <p:nvPr/>
          </p:nvSpPr>
          <p:spPr>
            <a:xfrm>
              <a:off x="7007019" y="620894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6"/>
            <p:cNvSpPr/>
            <p:nvPr/>
          </p:nvSpPr>
          <p:spPr>
            <a:xfrm>
              <a:off x="1783594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6"/>
            <p:cNvSpPr/>
            <p:nvPr/>
          </p:nvSpPr>
          <p:spPr>
            <a:xfrm>
              <a:off x="7007019" y="3178150"/>
              <a:ext cx="275100" cy="27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9" name="Google Shape;6069;p6"/>
          <p:cNvSpPr txBox="1"/>
          <p:nvPr>
            <p:ph idx="1" type="subTitle"/>
          </p:nvPr>
        </p:nvSpPr>
        <p:spPr>
          <a:xfrm>
            <a:off x="1202352" y="2559403"/>
            <a:ext cx="7060758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CL"/>
              <a:t>Diseñar un mundo abierto en 2D con estilo pixel art que incluya al menos 3 zonas diferenciadas (bosque, pueblo y montaña).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CL"/>
              <a:t>Desarrollar mecánicas de desplazamiento, recolección y diálogo.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CL"/>
              <a:t>Crear un sistema de diálogos para al menos 3 NPCs*, cada uno con líneas que contengan frases inspiradoras y reflexivas, seleccionadas en colaboración con IA.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CL"/>
              <a:t>Diseñar 3 misiones opcionales centradas en la exploración y el diario personal del jugador.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070" name="Google Shape;6070;p6"/>
          <p:cNvSpPr/>
          <p:nvPr/>
        </p:nvSpPr>
        <p:spPr>
          <a:xfrm>
            <a:off x="187497" y="3076435"/>
            <a:ext cx="591731" cy="74714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1" name="Google Shape;6071;p6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072" name="Google Shape;60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  <p:sp>
        <p:nvSpPr>
          <p:cNvPr id="6073" name="Google Shape;6073;p6"/>
          <p:cNvSpPr txBox="1"/>
          <p:nvPr>
            <p:ph type="title"/>
          </p:nvPr>
        </p:nvSpPr>
        <p:spPr>
          <a:xfrm>
            <a:off x="1555000" y="480550"/>
            <a:ext cx="65865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Objetivos </a:t>
            </a:r>
            <a:r>
              <a:rPr lang="es-CL">
                <a:latin typeface="Arial"/>
                <a:ea typeface="Arial"/>
                <a:cs typeface="Arial"/>
                <a:sym typeface="Arial"/>
              </a:rPr>
              <a:t>Específicos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4" name="Google Shape;6074;p6"/>
          <p:cNvSpPr txBox="1"/>
          <p:nvPr/>
        </p:nvSpPr>
        <p:spPr>
          <a:xfrm>
            <a:off x="1607820" y="4754880"/>
            <a:ext cx="629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*Personajes no jugables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8" name="Shape 6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9" name="Google Shape;6079;p7"/>
          <p:cNvSpPr txBox="1"/>
          <p:nvPr>
            <p:ph type="title"/>
          </p:nvPr>
        </p:nvSpPr>
        <p:spPr>
          <a:xfrm>
            <a:off x="720000" y="2223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 sz="3200">
                <a:latin typeface="Arial"/>
                <a:ea typeface="Arial"/>
                <a:cs typeface="Arial"/>
                <a:sym typeface="Arial"/>
              </a:rPr>
              <a:t>Alcance y limitaciones del proyecto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0" name="Google Shape;6080;p7"/>
          <p:cNvSpPr txBox="1"/>
          <p:nvPr>
            <p:ph idx="1" type="subTitle"/>
          </p:nvPr>
        </p:nvSpPr>
        <p:spPr>
          <a:xfrm>
            <a:off x="1354412" y="1665532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Alcance</a:t>
            </a:r>
            <a:endParaRPr/>
          </a:p>
        </p:txBody>
      </p:sp>
      <p:sp>
        <p:nvSpPr>
          <p:cNvPr id="6081" name="Google Shape;6081;p7"/>
          <p:cNvSpPr txBox="1"/>
          <p:nvPr>
            <p:ph idx="2" type="subTitle"/>
          </p:nvPr>
        </p:nvSpPr>
        <p:spPr>
          <a:xfrm>
            <a:off x="1155942" y="2873900"/>
            <a:ext cx="3137762" cy="10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✔"/>
            </a:pPr>
            <a:r>
              <a:rPr lang="es-CL" sz="2000"/>
              <a:t>Mundo abierto 2D Pixel Art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✔"/>
            </a:pPr>
            <a:r>
              <a:rPr lang="es-CL" sz="2000"/>
              <a:t>Interacciones con NPCs*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✔"/>
            </a:pPr>
            <a:r>
              <a:rPr lang="es-CL" sz="2000"/>
              <a:t>Sistema de misiones simples</a:t>
            </a:r>
            <a:endParaRPr/>
          </a:p>
          <a:p>
            <a:pPr indent="-2413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2000"/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✔"/>
            </a:pPr>
            <a:r>
              <a:rPr lang="es-CL" sz="2000"/>
              <a:t>Sonido ambiente relajante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082" name="Google Shape;6082;p7"/>
          <p:cNvSpPr txBox="1"/>
          <p:nvPr>
            <p:ph idx="3" type="subTitle"/>
          </p:nvPr>
        </p:nvSpPr>
        <p:spPr>
          <a:xfrm>
            <a:off x="5271088" y="1663656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Limitaciones</a:t>
            </a:r>
            <a:endParaRPr/>
          </a:p>
        </p:txBody>
      </p:sp>
      <p:sp>
        <p:nvSpPr>
          <p:cNvPr id="6083" name="Google Shape;6083;p7"/>
          <p:cNvSpPr txBox="1"/>
          <p:nvPr>
            <p:ph idx="4" type="subTitle"/>
          </p:nvPr>
        </p:nvSpPr>
        <p:spPr>
          <a:xfrm>
            <a:off x="4937125" y="2456675"/>
            <a:ext cx="36741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s-CL" sz="2000"/>
              <a:t>Tiempo reducido para desarrollar un videojuego</a:t>
            </a:r>
            <a:endParaRPr sz="2000"/>
          </a:p>
          <a:p>
            <a:pPr indent="-3429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s-CL" sz="2000"/>
              <a:t>Recursos disponibles para el desarrollo del videojuego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es-CL" sz="2000"/>
              <a:t>Compatibilidad</a:t>
            </a:r>
            <a:r>
              <a:rPr lang="es-CL" sz="2000"/>
              <a:t> en plataformas Web, Android y Windows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/>
          </a:p>
        </p:txBody>
      </p:sp>
      <p:grpSp>
        <p:nvGrpSpPr>
          <p:cNvPr id="6084" name="Google Shape;6084;p7"/>
          <p:cNvGrpSpPr/>
          <p:nvPr/>
        </p:nvGrpSpPr>
        <p:grpSpPr>
          <a:xfrm>
            <a:off x="2196700" y="930695"/>
            <a:ext cx="745258" cy="572700"/>
            <a:chOff x="720000" y="1540425"/>
            <a:chExt cx="833900" cy="836975"/>
          </a:xfrm>
        </p:grpSpPr>
        <p:sp>
          <p:nvSpPr>
            <p:cNvPr id="6085" name="Google Shape;6085;p7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86" name="Google Shape;6086;p7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087" name="Google Shape;6087;p7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8" name="Google Shape;6088;p7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9" name="Google Shape;6089;p7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0" name="Google Shape;6090;p7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91" name="Google Shape;6091;p7"/>
          <p:cNvGrpSpPr/>
          <p:nvPr/>
        </p:nvGrpSpPr>
        <p:grpSpPr>
          <a:xfrm>
            <a:off x="6113400" y="930695"/>
            <a:ext cx="832605" cy="638611"/>
            <a:chOff x="720000" y="1540425"/>
            <a:chExt cx="833900" cy="836975"/>
          </a:xfrm>
        </p:grpSpPr>
        <p:sp>
          <p:nvSpPr>
            <p:cNvPr id="6092" name="Google Shape;6092;p7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7329" name="adj1"/>
                <a:gd fmla="val 20048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93" name="Google Shape;6093;p7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094" name="Google Shape;6094;p7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5" name="Google Shape;6095;p7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6" name="Google Shape;6096;p7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7" name="Google Shape;6097;p7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98" name="Google Shape;6098;p7"/>
          <p:cNvGrpSpPr/>
          <p:nvPr/>
        </p:nvGrpSpPr>
        <p:grpSpPr>
          <a:xfrm rot="5400000">
            <a:off x="6281991" y="1125085"/>
            <a:ext cx="496214" cy="324693"/>
            <a:chOff x="4190675" y="2363550"/>
            <a:chExt cx="324475" cy="162250"/>
          </a:xfrm>
        </p:grpSpPr>
        <p:sp>
          <p:nvSpPr>
            <p:cNvPr id="6099" name="Google Shape;6099;p7"/>
            <p:cNvSpPr/>
            <p:nvPr/>
          </p:nvSpPr>
          <p:spPr>
            <a:xfrm>
              <a:off x="4325875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7"/>
            <p:cNvSpPr/>
            <p:nvPr/>
          </p:nvSpPr>
          <p:spPr>
            <a:xfrm>
              <a:off x="4352900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7"/>
            <p:cNvSpPr/>
            <p:nvPr/>
          </p:nvSpPr>
          <p:spPr>
            <a:xfrm>
              <a:off x="4379950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7"/>
            <p:cNvSpPr/>
            <p:nvPr/>
          </p:nvSpPr>
          <p:spPr>
            <a:xfrm>
              <a:off x="4406975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7"/>
            <p:cNvSpPr/>
            <p:nvPr/>
          </p:nvSpPr>
          <p:spPr>
            <a:xfrm>
              <a:off x="4434025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7"/>
            <p:cNvSpPr/>
            <p:nvPr/>
          </p:nvSpPr>
          <p:spPr>
            <a:xfrm>
              <a:off x="4461050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5" name="Google Shape;6105;p7"/>
            <p:cNvSpPr/>
            <p:nvPr/>
          </p:nvSpPr>
          <p:spPr>
            <a:xfrm>
              <a:off x="4488100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6" name="Google Shape;6106;p7"/>
            <p:cNvSpPr/>
            <p:nvPr/>
          </p:nvSpPr>
          <p:spPr>
            <a:xfrm>
              <a:off x="4325875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7" name="Google Shape;6107;p7"/>
            <p:cNvSpPr/>
            <p:nvPr/>
          </p:nvSpPr>
          <p:spPr>
            <a:xfrm>
              <a:off x="4352900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8" name="Google Shape;6108;p7"/>
            <p:cNvSpPr/>
            <p:nvPr/>
          </p:nvSpPr>
          <p:spPr>
            <a:xfrm>
              <a:off x="4379950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9" name="Google Shape;6109;p7"/>
            <p:cNvSpPr/>
            <p:nvPr/>
          </p:nvSpPr>
          <p:spPr>
            <a:xfrm>
              <a:off x="4406975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0" name="Google Shape;6110;p7"/>
            <p:cNvSpPr/>
            <p:nvPr/>
          </p:nvSpPr>
          <p:spPr>
            <a:xfrm>
              <a:off x="4434025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1" name="Google Shape;6111;p7"/>
            <p:cNvSpPr/>
            <p:nvPr/>
          </p:nvSpPr>
          <p:spPr>
            <a:xfrm>
              <a:off x="4461050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2" name="Google Shape;6112;p7"/>
            <p:cNvSpPr/>
            <p:nvPr/>
          </p:nvSpPr>
          <p:spPr>
            <a:xfrm>
              <a:off x="4488100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3" name="Google Shape;6113;p7"/>
            <p:cNvSpPr/>
            <p:nvPr/>
          </p:nvSpPr>
          <p:spPr>
            <a:xfrm>
              <a:off x="4379950" y="24717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Google Shape;6114;p7"/>
            <p:cNvSpPr/>
            <p:nvPr/>
          </p:nvSpPr>
          <p:spPr>
            <a:xfrm>
              <a:off x="4434025" y="24717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7"/>
            <p:cNvSpPr/>
            <p:nvPr/>
          </p:nvSpPr>
          <p:spPr>
            <a:xfrm>
              <a:off x="4461050" y="24717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6" name="Google Shape;6116;p7"/>
            <p:cNvSpPr/>
            <p:nvPr/>
          </p:nvSpPr>
          <p:spPr>
            <a:xfrm>
              <a:off x="4217725" y="23635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7"/>
            <p:cNvSpPr/>
            <p:nvPr/>
          </p:nvSpPr>
          <p:spPr>
            <a:xfrm>
              <a:off x="4244750" y="23635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7"/>
            <p:cNvSpPr/>
            <p:nvPr/>
          </p:nvSpPr>
          <p:spPr>
            <a:xfrm>
              <a:off x="4271800" y="23635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7"/>
            <p:cNvSpPr/>
            <p:nvPr/>
          </p:nvSpPr>
          <p:spPr>
            <a:xfrm>
              <a:off x="4190675" y="23906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7"/>
            <p:cNvSpPr/>
            <p:nvPr/>
          </p:nvSpPr>
          <p:spPr>
            <a:xfrm>
              <a:off x="4217725" y="23906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7"/>
            <p:cNvSpPr/>
            <p:nvPr/>
          </p:nvSpPr>
          <p:spPr>
            <a:xfrm>
              <a:off x="4244750" y="23906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7"/>
            <p:cNvSpPr/>
            <p:nvPr/>
          </p:nvSpPr>
          <p:spPr>
            <a:xfrm>
              <a:off x="4271800" y="23906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7"/>
            <p:cNvSpPr/>
            <p:nvPr/>
          </p:nvSpPr>
          <p:spPr>
            <a:xfrm>
              <a:off x="4298825" y="23906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7C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7"/>
            <p:cNvSpPr/>
            <p:nvPr/>
          </p:nvSpPr>
          <p:spPr>
            <a:xfrm>
              <a:off x="4190675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7"/>
            <p:cNvSpPr/>
            <p:nvPr/>
          </p:nvSpPr>
          <p:spPr>
            <a:xfrm>
              <a:off x="4217725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7"/>
            <p:cNvSpPr/>
            <p:nvPr/>
          </p:nvSpPr>
          <p:spPr>
            <a:xfrm>
              <a:off x="4271800" y="24176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7"/>
            <p:cNvSpPr/>
            <p:nvPr/>
          </p:nvSpPr>
          <p:spPr>
            <a:xfrm>
              <a:off x="4298825" y="24176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7"/>
            <p:cNvSpPr/>
            <p:nvPr/>
          </p:nvSpPr>
          <p:spPr>
            <a:xfrm>
              <a:off x="4190675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7"/>
            <p:cNvSpPr/>
            <p:nvPr/>
          </p:nvSpPr>
          <p:spPr>
            <a:xfrm>
              <a:off x="4217725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7"/>
            <p:cNvSpPr/>
            <p:nvPr/>
          </p:nvSpPr>
          <p:spPr>
            <a:xfrm>
              <a:off x="4271800" y="244467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7"/>
            <p:cNvSpPr/>
            <p:nvPr/>
          </p:nvSpPr>
          <p:spPr>
            <a:xfrm>
              <a:off x="4298825" y="244467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7"/>
            <p:cNvSpPr/>
            <p:nvPr/>
          </p:nvSpPr>
          <p:spPr>
            <a:xfrm>
              <a:off x="4190675" y="24717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7"/>
            <p:cNvSpPr/>
            <p:nvPr/>
          </p:nvSpPr>
          <p:spPr>
            <a:xfrm>
              <a:off x="4217725" y="24717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7"/>
            <p:cNvSpPr/>
            <p:nvPr/>
          </p:nvSpPr>
          <p:spPr>
            <a:xfrm>
              <a:off x="4244750" y="24717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7"/>
            <p:cNvSpPr/>
            <p:nvPr/>
          </p:nvSpPr>
          <p:spPr>
            <a:xfrm>
              <a:off x="4271800" y="247170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7"/>
            <p:cNvSpPr/>
            <p:nvPr/>
          </p:nvSpPr>
          <p:spPr>
            <a:xfrm>
              <a:off x="4298825" y="247170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7"/>
            <p:cNvSpPr/>
            <p:nvPr/>
          </p:nvSpPr>
          <p:spPr>
            <a:xfrm>
              <a:off x="4217725" y="249875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7"/>
            <p:cNvSpPr/>
            <p:nvPr/>
          </p:nvSpPr>
          <p:spPr>
            <a:xfrm>
              <a:off x="4244750" y="249875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7"/>
            <p:cNvSpPr/>
            <p:nvPr/>
          </p:nvSpPr>
          <p:spPr>
            <a:xfrm>
              <a:off x="4271800" y="249875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0" name="Google Shape;6140;p7"/>
          <p:cNvGrpSpPr/>
          <p:nvPr/>
        </p:nvGrpSpPr>
        <p:grpSpPr>
          <a:xfrm rot="5400000">
            <a:off x="2373855" y="1101166"/>
            <a:ext cx="445000" cy="290675"/>
            <a:chOff x="4190675" y="2636275"/>
            <a:chExt cx="324475" cy="162275"/>
          </a:xfrm>
        </p:grpSpPr>
        <p:sp>
          <p:nvSpPr>
            <p:cNvPr id="6141" name="Google Shape;6141;p7"/>
            <p:cNvSpPr/>
            <p:nvPr/>
          </p:nvSpPr>
          <p:spPr>
            <a:xfrm>
              <a:off x="4325875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7"/>
            <p:cNvSpPr/>
            <p:nvPr/>
          </p:nvSpPr>
          <p:spPr>
            <a:xfrm>
              <a:off x="4352900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7"/>
            <p:cNvSpPr/>
            <p:nvPr/>
          </p:nvSpPr>
          <p:spPr>
            <a:xfrm>
              <a:off x="4379950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7"/>
            <p:cNvSpPr/>
            <p:nvPr/>
          </p:nvSpPr>
          <p:spPr>
            <a:xfrm>
              <a:off x="4406975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7"/>
            <p:cNvSpPr/>
            <p:nvPr/>
          </p:nvSpPr>
          <p:spPr>
            <a:xfrm>
              <a:off x="4434025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7"/>
            <p:cNvSpPr/>
            <p:nvPr/>
          </p:nvSpPr>
          <p:spPr>
            <a:xfrm>
              <a:off x="4461050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7"/>
            <p:cNvSpPr/>
            <p:nvPr/>
          </p:nvSpPr>
          <p:spPr>
            <a:xfrm>
              <a:off x="4488100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7"/>
            <p:cNvSpPr/>
            <p:nvPr/>
          </p:nvSpPr>
          <p:spPr>
            <a:xfrm>
              <a:off x="4325875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7"/>
            <p:cNvSpPr/>
            <p:nvPr/>
          </p:nvSpPr>
          <p:spPr>
            <a:xfrm>
              <a:off x="4352900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7"/>
            <p:cNvSpPr/>
            <p:nvPr/>
          </p:nvSpPr>
          <p:spPr>
            <a:xfrm>
              <a:off x="4379950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7"/>
            <p:cNvSpPr/>
            <p:nvPr/>
          </p:nvSpPr>
          <p:spPr>
            <a:xfrm>
              <a:off x="4406975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7"/>
            <p:cNvSpPr/>
            <p:nvPr/>
          </p:nvSpPr>
          <p:spPr>
            <a:xfrm>
              <a:off x="4434025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7"/>
            <p:cNvSpPr/>
            <p:nvPr/>
          </p:nvSpPr>
          <p:spPr>
            <a:xfrm>
              <a:off x="4461050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7"/>
            <p:cNvSpPr/>
            <p:nvPr/>
          </p:nvSpPr>
          <p:spPr>
            <a:xfrm>
              <a:off x="4488100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7"/>
            <p:cNvSpPr/>
            <p:nvPr/>
          </p:nvSpPr>
          <p:spPr>
            <a:xfrm>
              <a:off x="4379950" y="27444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7"/>
            <p:cNvSpPr/>
            <p:nvPr/>
          </p:nvSpPr>
          <p:spPr>
            <a:xfrm>
              <a:off x="4434025" y="27444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7"/>
            <p:cNvSpPr/>
            <p:nvPr/>
          </p:nvSpPr>
          <p:spPr>
            <a:xfrm>
              <a:off x="4461050" y="27444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7"/>
            <p:cNvSpPr/>
            <p:nvPr/>
          </p:nvSpPr>
          <p:spPr>
            <a:xfrm>
              <a:off x="4217725" y="26362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7"/>
            <p:cNvSpPr/>
            <p:nvPr/>
          </p:nvSpPr>
          <p:spPr>
            <a:xfrm>
              <a:off x="4244750" y="263627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7"/>
            <p:cNvSpPr/>
            <p:nvPr/>
          </p:nvSpPr>
          <p:spPr>
            <a:xfrm>
              <a:off x="4271800" y="26362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7"/>
            <p:cNvSpPr/>
            <p:nvPr/>
          </p:nvSpPr>
          <p:spPr>
            <a:xfrm>
              <a:off x="4190675" y="266332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7"/>
            <p:cNvSpPr/>
            <p:nvPr/>
          </p:nvSpPr>
          <p:spPr>
            <a:xfrm>
              <a:off x="4217725" y="266332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B2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7"/>
            <p:cNvSpPr/>
            <p:nvPr/>
          </p:nvSpPr>
          <p:spPr>
            <a:xfrm>
              <a:off x="4244750" y="266332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7"/>
            <p:cNvSpPr/>
            <p:nvPr/>
          </p:nvSpPr>
          <p:spPr>
            <a:xfrm>
              <a:off x="4271800" y="2663325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7"/>
            <p:cNvSpPr/>
            <p:nvPr/>
          </p:nvSpPr>
          <p:spPr>
            <a:xfrm>
              <a:off x="4298825" y="2663325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7"/>
            <p:cNvSpPr/>
            <p:nvPr/>
          </p:nvSpPr>
          <p:spPr>
            <a:xfrm>
              <a:off x="4190675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7"/>
            <p:cNvSpPr/>
            <p:nvPr/>
          </p:nvSpPr>
          <p:spPr>
            <a:xfrm>
              <a:off x="4217725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7"/>
            <p:cNvSpPr/>
            <p:nvPr/>
          </p:nvSpPr>
          <p:spPr>
            <a:xfrm>
              <a:off x="4271800" y="2690350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7"/>
            <p:cNvSpPr/>
            <p:nvPr/>
          </p:nvSpPr>
          <p:spPr>
            <a:xfrm>
              <a:off x="4298825" y="2690350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7"/>
            <p:cNvSpPr/>
            <p:nvPr/>
          </p:nvSpPr>
          <p:spPr>
            <a:xfrm>
              <a:off x="4190675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7"/>
            <p:cNvSpPr/>
            <p:nvPr/>
          </p:nvSpPr>
          <p:spPr>
            <a:xfrm>
              <a:off x="4217725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7"/>
            <p:cNvSpPr/>
            <p:nvPr/>
          </p:nvSpPr>
          <p:spPr>
            <a:xfrm>
              <a:off x="4271800" y="2717400"/>
              <a:ext cx="27050" cy="27050"/>
            </a:xfrm>
            <a:custGeom>
              <a:rect b="b" l="l" r="r" t="t"/>
              <a:pathLst>
                <a:path extrusionOk="0" h="1082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7"/>
            <p:cNvSpPr/>
            <p:nvPr/>
          </p:nvSpPr>
          <p:spPr>
            <a:xfrm>
              <a:off x="4298825" y="2717400"/>
              <a:ext cx="27075" cy="27050"/>
            </a:xfrm>
            <a:custGeom>
              <a:rect b="b" l="l" r="r" t="t"/>
              <a:pathLst>
                <a:path extrusionOk="0" h="1082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7"/>
            <p:cNvSpPr/>
            <p:nvPr/>
          </p:nvSpPr>
          <p:spPr>
            <a:xfrm>
              <a:off x="4190675" y="27444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7"/>
            <p:cNvSpPr/>
            <p:nvPr/>
          </p:nvSpPr>
          <p:spPr>
            <a:xfrm>
              <a:off x="4217725" y="27444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7"/>
            <p:cNvSpPr/>
            <p:nvPr/>
          </p:nvSpPr>
          <p:spPr>
            <a:xfrm>
              <a:off x="4244750" y="27444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7"/>
            <p:cNvSpPr/>
            <p:nvPr/>
          </p:nvSpPr>
          <p:spPr>
            <a:xfrm>
              <a:off x="4271800" y="274442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1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7"/>
            <p:cNvSpPr/>
            <p:nvPr/>
          </p:nvSpPr>
          <p:spPr>
            <a:xfrm>
              <a:off x="4298825" y="274442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1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7"/>
            <p:cNvSpPr/>
            <p:nvPr/>
          </p:nvSpPr>
          <p:spPr>
            <a:xfrm>
              <a:off x="4217725" y="27714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7"/>
            <p:cNvSpPr/>
            <p:nvPr/>
          </p:nvSpPr>
          <p:spPr>
            <a:xfrm>
              <a:off x="4244750" y="2771475"/>
              <a:ext cx="27075" cy="27075"/>
            </a:xfrm>
            <a:custGeom>
              <a:rect b="b" l="l" r="r" t="t"/>
              <a:pathLst>
                <a:path extrusionOk="0" h="1083" w="1083">
                  <a:moveTo>
                    <a:pt x="1" y="0"/>
                  </a:moveTo>
                  <a:lnTo>
                    <a:pt x="1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7"/>
            <p:cNvSpPr/>
            <p:nvPr/>
          </p:nvSpPr>
          <p:spPr>
            <a:xfrm>
              <a:off x="4271800" y="2771475"/>
              <a:ext cx="27050" cy="27075"/>
            </a:xfrm>
            <a:custGeom>
              <a:rect b="b" l="l" r="r" t="t"/>
              <a:pathLst>
                <a:path extrusionOk="0" h="1083" w="1082">
                  <a:moveTo>
                    <a:pt x="0" y="0"/>
                  </a:moveTo>
                  <a:lnTo>
                    <a:pt x="0" y="1082"/>
                  </a:lnTo>
                  <a:lnTo>
                    <a:pt x="1082" y="108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82" name="Google Shape;6182;p7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183" name="Google Shape;61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  <p:sp>
        <p:nvSpPr>
          <p:cNvPr id="6184" name="Google Shape;6184;p7"/>
          <p:cNvSpPr txBox="1"/>
          <p:nvPr/>
        </p:nvSpPr>
        <p:spPr>
          <a:xfrm>
            <a:off x="1607820" y="4754880"/>
            <a:ext cx="629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*Personajes no jugables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8" name="Shape 6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9" name="Google Shape;6189;p8"/>
          <p:cNvSpPr txBox="1"/>
          <p:nvPr>
            <p:ph type="title"/>
          </p:nvPr>
        </p:nvSpPr>
        <p:spPr>
          <a:xfrm>
            <a:off x="111476" y="453685"/>
            <a:ext cx="9157784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-CL">
                <a:latin typeface="Arial"/>
                <a:ea typeface="Arial"/>
                <a:cs typeface="Arial"/>
                <a:sym typeface="Arial"/>
              </a:rPr>
              <a:t>Metodología de trabajo para el desarrollo del proyecto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0" name="Google Shape;6190;p8"/>
          <p:cNvSpPr txBox="1"/>
          <p:nvPr>
            <p:ph idx="1" type="subTitle"/>
          </p:nvPr>
        </p:nvSpPr>
        <p:spPr>
          <a:xfrm>
            <a:off x="4238748" y="2508319"/>
            <a:ext cx="4022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-CL"/>
              <a:t>Utilizado por grandes empresas de videojuegos</a:t>
            </a:r>
            <a:endParaRPr/>
          </a:p>
        </p:txBody>
      </p:sp>
      <p:grpSp>
        <p:nvGrpSpPr>
          <p:cNvPr id="6191" name="Google Shape;6191;p8"/>
          <p:cNvGrpSpPr/>
          <p:nvPr/>
        </p:nvGrpSpPr>
        <p:grpSpPr>
          <a:xfrm>
            <a:off x="4572000" y="1191376"/>
            <a:ext cx="2862446" cy="1213381"/>
            <a:chOff x="720000" y="1540425"/>
            <a:chExt cx="833900" cy="836975"/>
          </a:xfrm>
        </p:grpSpPr>
        <p:sp>
          <p:nvSpPr>
            <p:cNvPr id="6192" name="Google Shape;6192;p8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93" name="Google Shape;6193;p8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194" name="Google Shape;6194;p8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5" name="Google Shape;6195;p8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6" name="Google Shape;6196;p8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7" name="Google Shape;6197;p8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98" name="Google Shape;6198;p8"/>
          <p:cNvSpPr txBox="1"/>
          <p:nvPr>
            <p:ph idx="2" type="title"/>
          </p:nvPr>
        </p:nvSpPr>
        <p:spPr>
          <a:xfrm>
            <a:off x="4916976" y="1368574"/>
            <a:ext cx="2172494" cy="888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s-CL" sz="1600"/>
              <a:t>Game Design Document (GDD)</a:t>
            </a:r>
            <a:endParaRPr sz="1600"/>
          </a:p>
        </p:txBody>
      </p:sp>
      <p:grpSp>
        <p:nvGrpSpPr>
          <p:cNvPr id="6199" name="Google Shape;6199;p8"/>
          <p:cNvGrpSpPr/>
          <p:nvPr/>
        </p:nvGrpSpPr>
        <p:grpSpPr>
          <a:xfrm>
            <a:off x="369269" y="2351193"/>
            <a:ext cx="2172494" cy="888974"/>
            <a:chOff x="720000" y="1540425"/>
            <a:chExt cx="833900" cy="836975"/>
          </a:xfrm>
        </p:grpSpPr>
        <p:sp>
          <p:nvSpPr>
            <p:cNvPr id="6200" name="Google Shape;6200;p8"/>
            <p:cNvSpPr/>
            <p:nvPr/>
          </p:nvSpPr>
          <p:spPr>
            <a:xfrm rot="-5400000">
              <a:off x="720550" y="1543413"/>
              <a:ext cx="832800" cy="831000"/>
            </a:xfrm>
            <a:prstGeom prst="wedgeRectCallout">
              <a:avLst>
                <a:gd fmla="val -62968" name="adj1"/>
                <a:gd fmla="val 21351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01" name="Google Shape;6201;p8"/>
            <p:cNvGrpSpPr/>
            <p:nvPr/>
          </p:nvGrpSpPr>
          <p:grpSpPr>
            <a:xfrm>
              <a:off x="720000" y="1540425"/>
              <a:ext cx="833900" cy="836975"/>
              <a:chOff x="720000" y="1540425"/>
              <a:chExt cx="833900" cy="836975"/>
            </a:xfrm>
          </p:grpSpPr>
          <p:sp>
            <p:nvSpPr>
              <p:cNvPr id="6202" name="Google Shape;6202;p8"/>
              <p:cNvSpPr/>
              <p:nvPr/>
            </p:nvSpPr>
            <p:spPr>
              <a:xfrm>
                <a:off x="14534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3" name="Google Shape;6203;p8"/>
              <p:cNvSpPr/>
              <p:nvPr/>
            </p:nvSpPr>
            <p:spPr>
              <a:xfrm>
                <a:off x="720000" y="1540425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4" name="Google Shape;6204;p8"/>
              <p:cNvSpPr/>
              <p:nvPr/>
            </p:nvSpPr>
            <p:spPr>
              <a:xfrm>
                <a:off x="14534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5" name="Google Shape;6205;p8"/>
              <p:cNvSpPr/>
              <p:nvPr/>
            </p:nvSpPr>
            <p:spPr>
              <a:xfrm>
                <a:off x="720000" y="2276900"/>
                <a:ext cx="100500" cy="10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06" name="Google Shape;6206;p8"/>
          <p:cNvSpPr txBox="1"/>
          <p:nvPr/>
        </p:nvSpPr>
        <p:spPr>
          <a:xfrm>
            <a:off x="374246" y="2297822"/>
            <a:ext cx="2172494" cy="888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ess Start 2P"/>
              <a:buNone/>
            </a:pPr>
            <a:r>
              <a:rPr b="0" i="0" lang="es-CL" sz="1600" u="none" cap="none" strike="noStrike">
                <a:solidFill>
                  <a:schemeClr val="accent3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Scrum</a:t>
            </a:r>
            <a:endParaRPr/>
          </a:p>
        </p:txBody>
      </p:sp>
      <p:pic>
        <p:nvPicPr>
          <p:cNvPr id="6207" name="Google Shape;6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5647" y="3481933"/>
            <a:ext cx="1047026" cy="88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8" name="Google Shape;6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711" y="2858840"/>
            <a:ext cx="1289466" cy="7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9" name="Google Shape;620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5964" y="2858840"/>
            <a:ext cx="1289465" cy="7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0" name="Google Shape;6210;p8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211" name="Google Shape;621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15" name="Shape 6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6" name="Google Shape;6216;p9"/>
          <p:cNvSpPr txBox="1"/>
          <p:nvPr>
            <p:ph type="title"/>
          </p:nvPr>
        </p:nvSpPr>
        <p:spPr>
          <a:xfrm>
            <a:off x="1973679" y="235753"/>
            <a:ext cx="482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600">
                <a:latin typeface="Arial"/>
                <a:ea typeface="Arial"/>
                <a:cs typeface="Arial"/>
                <a:sym typeface="Arial"/>
              </a:rPr>
              <a:t>Release Plan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7" name="Google Shape;62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26" y="891788"/>
            <a:ext cx="7892705" cy="2807423"/>
          </a:xfrm>
          <a:prstGeom prst="rect">
            <a:avLst/>
          </a:prstGeom>
          <a:noFill/>
          <a:ln>
            <a:noFill/>
          </a:ln>
        </p:spPr>
      </p:pic>
      <p:sp>
        <p:nvSpPr>
          <p:cNvPr id="6218" name="Google Shape;6218;p9"/>
          <p:cNvSpPr txBox="1"/>
          <p:nvPr/>
        </p:nvSpPr>
        <p:spPr>
          <a:xfrm>
            <a:off x="-265240" y="4801863"/>
            <a:ext cx="2005885" cy="28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</a:pPr>
            <a:r>
              <a:rPr b="0" i="0" lang="es-CL" sz="105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/>
          </a:p>
        </p:txBody>
      </p:sp>
      <p:pic>
        <p:nvPicPr>
          <p:cNvPr descr="Imagen que contiene Texto&#10;&#10;El contenido generado por IA puede ser incorrecto." id="6219" name="Google Shape;621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182" y="-108441"/>
            <a:ext cx="2453523" cy="62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afting and Mining! by Slidesgo">
  <a:themeElements>
    <a:clrScheme name="Simple Light">
      <a:dk1>
        <a:srgbClr val="1D1D1B"/>
      </a:dk1>
      <a:lt1>
        <a:srgbClr val="D9DEF8"/>
      </a:lt1>
      <a:dk2>
        <a:srgbClr val="352381"/>
      </a:dk2>
      <a:lt2>
        <a:srgbClr val="99A11F"/>
      </a:lt2>
      <a:accent1>
        <a:srgbClr val="ACBE1F"/>
      </a:accent1>
      <a:accent2>
        <a:srgbClr val="B1AA50"/>
      </a:accent2>
      <a:accent3>
        <a:srgbClr val="FFB229"/>
      </a:accent3>
      <a:accent4>
        <a:srgbClr val="F5D0AD"/>
      </a:accent4>
      <a:accent5>
        <a:srgbClr val="DA2432"/>
      </a:accent5>
      <a:accent6>
        <a:srgbClr val="6B4D34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